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Default Extension="jp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3" r:id="rId1"/>
    <p:sldMasterId id="2147483943" r:id="rId2"/>
    <p:sldMasterId id="2147483948" r:id="rId3"/>
  </p:sldMasterIdLst>
  <p:notesMasterIdLst>
    <p:notesMasterId r:id="rId56"/>
  </p:notesMasterIdLst>
  <p:sldIdLst>
    <p:sldId id="387" r:id="rId4"/>
    <p:sldId id="878" r:id="rId5"/>
    <p:sldId id="837" r:id="rId6"/>
    <p:sldId id="838" r:id="rId7"/>
    <p:sldId id="839" r:id="rId8"/>
    <p:sldId id="840" r:id="rId9"/>
    <p:sldId id="841" r:id="rId10"/>
    <p:sldId id="851" r:id="rId11"/>
    <p:sldId id="860" r:id="rId12"/>
    <p:sldId id="859" r:id="rId13"/>
    <p:sldId id="858" r:id="rId14"/>
    <p:sldId id="847" r:id="rId15"/>
    <p:sldId id="852" r:id="rId16"/>
    <p:sldId id="673" r:id="rId17"/>
    <p:sldId id="674" r:id="rId18"/>
    <p:sldId id="683" r:id="rId19"/>
    <p:sldId id="891" r:id="rId20"/>
    <p:sldId id="675" r:id="rId21"/>
    <p:sldId id="676" r:id="rId22"/>
    <p:sldId id="677" r:id="rId23"/>
    <p:sldId id="678" r:id="rId24"/>
    <p:sldId id="879" r:id="rId25"/>
    <p:sldId id="888" r:id="rId26"/>
    <p:sldId id="836" r:id="rId27"/>
    <p:sldId id="681" r:id="rId28"/>
    <p:sldId id="862" r:id="rId29"/>
    <p:sldId id="861" r:id="rId30"/>
    <p:sldId id="863" r:id="rId31"/>
    <p:sldId id="865" r:id="rId32"/>
    <p:sldId id="864" r:id="rId33"/>
    <p:sldId id="391" r:id="rId34"/>
    <p:sldId id="397" r:id="rId35"/>
    <p:sldId id="398" r:id="rId36"/>
    <p:sldId id="882" r:id="rId37"/>
    <p:sldId id="883" r:id="rId38"/>
    <p:sldId id="884" r:id="rId39"/>
    <p:sldId id="885" r:id="rId40"/>
    <p:sldId id="425" r:id="rId41"/>
    <p:sldId id="887" r:id="rId42"/>
    <p:sldId id="426" r:id="rId43"/>
    <p:sldId id="427" r:id="rId44"/>
    <p:sldId id="428" r:id="rId45"/>
    <p:sldId id="429" r:id="rId46"/>
    <p:sldId id="430" r:id="rId47"/>
    <p:sldId id="431" r:id="rId48"/>
    <p:sldId id="432" r:id="rId49"/>
    <p:sldId id="433" r:id="rId50"/>
    <p:sldId id="434" r:id="rId51"/>
    <p:sldId id="890" r:id="rId52"/>
    <p:sldId id="889" r:id="rId53"/>
    <p:sldId id="435" r:id="rId54"/>
    <p:sldId id="325" r:id="rId55"/>
  </p:sldIdLst>
  <p:sldSz cx="9144000" cy="6858000" type="screen4x3"/>
  <p:notesSz cx="6858000" cy="9144000"/>
  <p:defaultTextStyle>
    <a:defPPr>
      <a:defRPr lang="en-US"/>
    </a:defPPr>
    <a:lvl1pPr algn="l" rtl="0" eaLnBrk="0" fontAlgn="base" hangingPunct="0">
      <a:spcBef>
        <a:spcPct val="0"/>
      </a:spcBef>
      <a:spcAft>
        <a:spcPct val="0"/>
      </a:spcAft>
      <a:defRPr sz="2000" b="1"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sz="2000" b="1"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sz="2000" b="1"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sz="2000" b="1"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sz="2000" b="1"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2000" b="1"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2000" b="1"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2000" b="1"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2000" b="1"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12">
          <p15:clr>
            <a:srgbClr val="A4A3A4"/>
          </p15:clr>
        </p15:guide>
        <p15:guide id="2" pos="292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99"/>
    <a:srgbClr val="0000FF"/>
    <a:srgbClr val="99CCFF"/>
    <a:srgbClr val="CCFFFF"/>
    <a:srgbClr val="FF0000"/>
    <a:srgbClr val="FF0066"/>
    <a:srgbClr val="333300"/>
    <a:srgbClr val="000099"/>
    <a:srgbClr val="F6F8F9"/>
    <a:srgbClr val="8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60" autoAdjust="0"/>
  </p:normalViewPr>
  <p:slideViewPr>
    <p:cSldViewPr>
      <p:cViewPr varScale="1">
        <p:scale>
          <a:sx n="108" d="100"/>
          <a:sy n="108" d="100"/>
        </p:scale>
        <p:origin x="1146" y="114"/>
      </p:cViewPr>
      <p:guideLst>
        <p:guide orient="horz" pos="2112"/>
        <p:guide pos="292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slide" Target="slides/slide38.xml"/><Relationship Id="rId54" Type="http://schemas.openxmlformats.org/officeDocument/2006/relationships/slide" Target="slides/slide5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viewProps" Target="view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presProps" Target="presProp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notesMaster" Target="notesMasters/notesMaster1.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28.wmf"/><Relationship Id="rId2" Type="http://schemas.openxmlformats.org/officeDocument/2006/relationships/image" Target="../media/image27.wmf"/><Relationship Id="rId1" Type="http://schemas.openxmlformats.org/officeDocument/2006/relationships/image" Target="../media/image26.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9.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31.wmf"/><Relationship Id="rId1" Type="http://schemas.openxmlformats.org/officeDocument/2006/relationships/image" Target="../media/image30.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33.wmf"/><Relationship Id="rId1" Type="http://schemas.openxmlformats.org/officeDocument/2006/relationships/image" Target="../media/image32.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37.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p:cNvSpPr>
          <p:nvPr>
            <p:ph type="hdr" sz="quarter"/>
          </p:nvPr>
        </p:nvSpPr>
        <p:spPr>
          <a:xfrm>
            <a:off x="0" y="0"/>
            <a:ext cx="2971800" cy="457200"/>
          </a:xfrm>
          <a:prstGeom prst="rect">
            <a:avLst/>
          </a:prstGeom>
          <a:noFill/>
          <a:ln w="9525">
            <a:noFill/>
            <a:miter/>
          </a:ln>
        </p:spPr>
        <p:txBody>
          <a:bodyPr/>
          <a:lstStyle>
            <a:lvl1pPr eaLnBrk="1" hangingPunct="1">
              <a:spcBef>
                <a:spcPct val="0"/>
              </a:spcBef>
              <a:buClr>
                <a:srgbClr val="FF0000"/>
              </a:buClr>
              <a:buSzPct val="130000"/>
              <a:buFont typeface="Monotype Sorts" pitchFamily="2" charset="2"/>
              <a:buNone/>
              <a:defRPr sz="1200" b="0" noProof="1">
                <a:latin typeface="Times New Roman" pitchFamily="2" charset="0"/>
              </a:defRPr>
            </a:lvl1pPr>
          </a:lstStyle>
          <a:p>
            <a:pPr>
              <a:defRPr/>
            </a:pPr>
            <a:endParaRPr lang="zh-CN" altLang="en-US"/>
          </a:p>
        </p:txBody>
      </p:sp>
      <p:sp>
        <p:nvSpPr>
          <p:cNvPr id="5123" name="Rectangle 3"/>
          <p:cNvSpPr>
            <a:spLocks noGrp="1"/>
          </p:cNvSpPr>
          <p:nvPr>
            <p:ph type="dt" idx="1"/>
          </p:nvPr>
        </p:nvSpPr>
        <p:spPr>
          <a:xfrm>
            <a:off x="3886200" y="0"/>
            <a:ext cx="2971800" cy="457200"/>
          </a:xfrm>
          <a:prstGeom prst="rect">
            <a:avLst/>
          </a:prstGeom>
          <a:noFill/>
          <a:ln w="9525">
            <a:noFill/>
            <a:miter/>
          </a:ln>
        </p:spPr>
        <p:txBody>
          <a:bodyPr/>
          <a:lstStyle>
            <a:lvl1pPr algn="r" eaLnBrk="1" hangingPunct="1">
              <a:spcBef>
                <a:spcPct val="0"/>
              </a:spcBef>
              <a:buClr>
                <a:srgbClr val="FF0000"/>
              </a:buClr>
              <a:buSzPct val="130000"/>
              <a:buFont typeface="Monotype Sorts" pitchFamily="2" charset="2"/>
              <a:buNone/>
              <a:defRPr sz="1200" b="0" noProof="1">
                <a:latin typeface="Times New Roman" pitchFamily="2" charset="0"/>
              </a:defRPr>
            </a:lvl1pPr>
          </a:lstStyle>
          <a:p>
            <a:pPr>
              <a:defRPr/>
            </a:pPr>
            <a:endParaRPr lang="en-US" altLang="x-none"/>
          </a:p>
        </p:txBody>
      </p:sp>
      <p:sp>
        <p:nvSpPr>
          <p:cNvPr id="5124" name="Rectangle 4"/>
          <p:cNvSpPr>
            <a:spLocks noGrp="1" noRot="1" noChangeAspect="1" noChangeArrowheads="1"/>
          </p:cNvSpPr>
          <p:nvPr>
            <p:ph type="sldImg" idx="4294967295"/>
          </p:nvPr>
        </p:nvSpPr>
        <p:spPr bwMode="auto">
          <a:xfrm>
            <a:off x="1143000" y="685800"/>
            <a:ext cx="4572000" cy="342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p>
      <p:sp>
        <p:nvSpPr>
          <p:cNvPr id="5125" name="Rectangle 5"/>
          <p:cNvSpPr>
            <a:spLocks noGrp="1" noChangeArrowheads="1"/>
          </p:cNvSpPr>
          <p:nvPr>
            <p:ph type="body" sz="quarter" idx="4294967295"/>
          </p:nvPr>
        </p:nvSpPr>
        <p:spPr bwMode="auto">
          <a:xfrm>
            <a:off x="914400" y="4343400"/>
            <a:ext cx="50292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5126" name="Rectangle 6"/>
          <p:cNvSpPr>
            <a:spLocks noGrp="1"/>
          </p:cNvSpPr>
          <p:nvPr>
            <p:ph type="ftr" sz="quarter" idx="4"/>
          </p:nvPr>
        </p:nvSpPr>
        <p:spPr>
          <a:xfrm>
            <a:off x="0" y="8686800"/>
            <a:ext cx="2971800" cy="457200"/>
          </a:xfrm>
          <a:prstGeom prst="rect">
            <a:avLst/>
          </a:prstGeom>
          <a:noFill/>
          <a:ln w="9525">
            <a:noFill/>
            <a:miter/>
          </a:ln>
        </p:spPr>
        <p:txBody>
          <a:bodyPr anchor="b"/>
          <a:lstStyle>
            <a:lvl1pPr eaLnBrk="1" hangingPunct="1">
              <a:spcBef>
                <a:spcPct val="0"/>
              </a:spcBef>
              <a:buClr>
                <a:srgbClr val="FF0000"/>
              </a:buClr>
              <a:buSzPct val="130000"/>
              <a:buFont typeface="Monotype Sorts" pitchFamily="2" charset="2"/>
              <a:buNone/>
              <a:defRPr sz="1200" b="0" noProof="1">
                <a:latin typeface="Times New Roman" pitchFamily="2" charset="0"/>
              </a:defRPr>
            </a:lvl1pPr>
          </a:lstStyle>
          <a:p>
            <a:pPr>
              <a:defRPr/>
            </a:pPr>
            <a:endParaRPr lang="en-US" altLang="x-none"/>
          </a:p>
        </p:txBody>
      </p:sp>
      <p:sp>
        <p:nvSpPr>
          <p:cNvPr id="5127" name="Rectangle 7"/>
          <p:cNvSpPr>
            <a:spLocks noGrp="1"/>
          </p:cNvSpPr>
          <p:nvPr>
            <p:ph type="sldNum" sz="quarter" idx="5"/>
          </p:nvPr>
        </p:nvSpPr>
        <p:spPr>
          <a:xfrm>
            <a:off x="3886200" y="8686800"/>
            <a:ext cx="2971800" cy="457200"/>
          </a:xfrm>
          <a:prstGeom prst="rect">
            <a:avLst/>
          </a:prstGeom>
          <a:noFill/>
          <a:ln w="9525">
            <a:noFill/>
            <a:miter/>
          </a:ln>
        </p:spPr>
        <p:txBody>
          <a:bodyPr anchor="b"/>
          <a:lstStyle>
            <a:lvl1pPr algn="r" eaLnBrk="1" hangingPunct="1">
              <a:spcBef>
                <a:spcPct val="0"/>
              </a:spcBef>
              <a:buClr>
                <a:srgbClr val="FF0000"/>
              </a:buClr>
              <a:buSzPct val="130000"/>
              <a:buFont typeface="Monotype Sorts" pitchFamily="2" charset="2"/>
              <a:buNone/>
              <a:defRPr sz="1200" b="0" noProof="1">
                <a:latin typeface="Times New Roman" pitchFamily="2" charset="0"/>
                <a:ea typeface="宋体" charset="-122"/>
                <a:cs typeface="+mn-ea"/>
              </a:defRPr>
            </a:lvl1pPr>
          </a:lstStyle>
          <a:p>
            <a:pPr>
              <a:defRPr/>
            </a:pPr>
            <a:fld id="{37E8C78B-DA5D-4353-AAA1-E0302AAB1BBD}" type="slidenum">
              <a:rPr lang="zh-CN" altLang="en-US"/>
              <a:pPr>
                <a:defRPr/>
              </a:pPr>
              <a:t>‹#›</a:t>
            </a:fld>
            <a:endParaRPr lang="en-US" altLang="x-none">
              <a:ea typeface="宋体" panose="02010600030101010101" pitchFamily="2" charset="-122"/>
              <a:cs typeface="+mn-cs"/>
            </a:endParaRPr>
          </a:p>
        </p:txBody>
      </p:sp>
    </p:spTree>
    <p:extLst>
      <p:ext uri="{BB962C8B-B14F-4D97-AF65-F5344CB8AC3E}">
        <p14:creationId xmlns:p14="http://schemas.microsoft.com/office/powerpoint/2010/main" val="102423154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1pPr>
    <a:lvl2pPr marL="457200" lvl="1"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2pPr>
    <a:lvl3pPr marL="914400" lvl="2"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3pPr>
    <a:lvl4pPr marL="1371600" lvl="3"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4pPr>
    <a:lvl5pPr marL="1828800" lvl="4"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5pPr>
    <a:lvl6pPr marL="2286000" lvl="5" indent="0" algn="l" defTabSz="914400" eaLnBrk="0" fontAlgn="base" latinLnBrk="0" hangingPunct="0">
      <a:spcBef>
        <a:spcPct val="30000"/>
      </a:spcBef>
      <a:spcAft>
        <a:spcPct val="0"/>
      </a:spcAft>
      <a:buNone/>
      <a:defRPr sz="1200" b="0" i="0" u="none" kern="1200" baseline="0">
        <a:solidFill>
          <a:schemeClr val="tx1"/>
        </a:solidFill>
        <a:latin typeface="+mn-lt"/>
        <a:ea typeface="+mn-ea"/>
        <a:cs typeface="+mn-cs"/>
      </a:defRPr>
    </a:lvl6pPr>
    <a:lvl7pPr marL="2743200" lvl="6" indent="0" algn="l" defTabSz="914400" eaLnBrk="0" fontAlgn="base" latinLnBrk="0" hangingPunct="0">
      <a:spcBef>
        <a:spcPct val="30000"/>
      </a:spcBef>
      <a:spcAft>
        <a:spcPct val="0"/>
      </a:spcAft>
      <a:buNone/>
      <a:defRPr sz="1200" b="0" i="0" u="none" kern="1200" baseline="0">
        <a:solidFill>
          <a:schemeClr val="tx1"/>
        </a:solidFill>
        <a:latin typeface="+mn-lt"/>
        <a:ea typeface="+mn-ea"/>
        <a:cs typeface="+mn-cs"/>
      </a:defRPr>
    </a:lvl7pPr>
    <a:lvl8pPr marL="3200400" lvl="7" indent="0" algn="l" defTabSz="914400" eaLnBrk="0" fontAlgn="base" latinLnBrk="0" hangingPunct="0">
      <a:spcBef>
        <a:spcPct val="30000"/>
      </a:spcBef>
      <a:spcAft>
        <a:spcPct val="0"/>
      </a:spcAft>
      <a:buNone/>
      <a:defRPr sz="1200" b="0" i="0" u="none" kern="1200" baseline="0">
        <a:solidFill>
          <a:schemeClr val="tx1"/>
        </a:solidFill>
        <a:latin typeface="+mn-lt"/>
        <a:ea typeface="+mn-ea"/>
        <a:cs typeface="+mn-cs"/>
      </a:defRPr>
    </a:lvl8pPr>
    <a:lvl9pPr marL="3657600" lvl="8" indent="0" algn="l" defTabSz="914400" eaLnBrk="0" fontAlgn="base" latinLnBrk="0" hangingPunct="0">
      <a:spcBef>
        <a:spcPct val="30000"/>
      </a:spcBef>
      <a:spcAft>
        <a:spcPct val="0"/>
      </a:spcAft>
      <a:buNone/>
      <a:defRPr sz="1200" b="0" i="0" u="none" kern="1200" baseline="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p:sp>
      <p:sp>
        <p:nvSpPr>
          <p:cNvPr id="11267" name="备注占位符 2"/>
          <p:cNvSpPr>
            <a:spLocks noGrp="1"/>
          </p:cNvSpPr>
          <p:nvPr>
            <p:ph type="body" idx="1"/>
          </p:nvPr>
        </p:nvSpPr>
        <p:spPr>
          <a:noFill/>
        </p:spPr>
        <p:txBody>
          <a:bodyPr/>
          <a:lstStyle/>
          <a:p>
            <a:endParaRPr lang="zh-CN" altLang="en-US" smtClean="0"/>
          </a:p>
        </p:txBody>
      </p:sp>
      <p:sp>
        <p:nvSpPr>
          <p:cNvPr id="4" name="灯片编号占位符 3"/>
          <p:cNvSpPr>
            <a:spLocks noGrp="1"/>
          </p:cNvSpPr>
          <p:nvPr>
            <p:ph type="sldNum" sz="quarter" idx="5"/>
          </p:nvPr>
        </p:nvSpPr>
        <p:spPr/>
        <p:txBody>
          <a:bodyPr/>
          <a:lstStyle/>
          <a:p>
            <a:pPr>
              <a:defRPr/>
            </a:pPr>
            <a:fld id="{9725758D-F913-484D-979F-A8487804398B}" type="slidenum">
              <a:rPr lang="zh-CN" altLang="en-US" smtClean="0"/>
              <a:pPr>
                <a:defRPr/>
              </a:pPr>
              <a:t>4</a:t>
            </a:fld>
            <a:endParaRPr lang="zh-CN" altLang="en-US"/>
          </a:p>
        </p:txBody>
      </p:sp>
    </p:spTree>
    <p:extLst>
      <p:ext uri="{BB962C8B-B14F-4D97-AF65-F5344CB8AC3E}">
        <p14:creationId xmlns:p14="http://schemas.microsoft.com/office/powerpoint/2010/main" val="42842175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37E8C78B-DA5D-4353-AAA1-E0302AAB1BBD}" type="slidenum">
              <a:rPr lang="zh-CN" altLang="en-US" smtClean="0"/>
              <a:pPr>
                <a:defRPr/>
              </a:pPr>
              <a:t>6</a:t>
            </a:fld>
            <a:endParaRPr lang="en-US" altLang="x-none">
              <a:ea typeface="宋体" panose="02010600030101010101" pitchFamily="2" charset="-122"/>
              <a:cs typeface="+mn-cs"/>
            </a:endParaRPr>
          </a:p>
        </p:txBody>
      </p:sp>
    </p:spTree>
    <p:extLst>
      <p:ext uri="{BB962C8B-B14F-4D97-AF65-F5344CB8AC3E}">
        <p14:creationId xmlns:p14="http://schemas.microsoft.com/office/powerpoint/2010/main" val="80933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37E8C78B-DA5D-4353-AAA1-E0302AAB1BBD}" type="slidenum">
              <a:rPr lang="zh-CN" altLang="en-US" smtClean="0"/>
              <a:pPr>
                <a:defRPr/>
              </a:pPr>
              <a:t>9</a:t>
            </a:fld>
            <a:endParaRPr lang="en-US" altLang="x-none">
              <a:ea typeface="宋体" panose="02010600030101010101" pitchFamily="2" charset="-122"/>
              <a:cs typeface="+mn-cs"/>
            </a:endParaRPr>
          </a:p>
        </p:txBody>
      </p:sp>
    </p:spTree>
    <p:extLst>
      <p:ext uri="{BB962C8B-B14F-4D97-AF65-F5344CB8AC3E}">
        <p14:creationId xmlns:p14="http://schemas.microsoft.com/office/powerpoint/2010/main" val="34740308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37E8C78B-DA5D-4353-AAA1-E0302AAB1BBD}" type="slidenum">
              <a:rPr lang="zh-CN" altLang="en-US" smtClean="0"/>
              <a:pPr>
                <a:defRPr/>
              </a:pPr>
              <a:t>10</a:t>
            </a:fld>
            <a:endParaRPr lang="en-US" altLang="x-none">
              <a:ea typeface="宋体" panose="02010600030101010101" pitchFamily="2" charset="-122"/>
              <a:cs typeface="+mn-cs"/>
            </a:endParaRPr>
          </a:p>
        </p:txBody>
      </p:sp>
    </p:spTree>
    <p:extLst>
      <p:ext uri="{BB962C8B-B14F-4D97-AF65-F5344CB8AC3E}">
        <p14:creationId xmlns:p14="http://schemas.microsoft.com/office/powerpoint/2010/main" val="38480072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37E8C78B-DA5D-4353-AAA1-E0302AAB1BBD}" type="slidenum">
              <a:rPr lang="zh-CN" altLang="en-US" smtClean="0"/>
              <a:pPr>
                <a:defRPr/>
              </a:pPr>
              <a:t>15</a:t>
            </a:fld>
            <a:endParaRPr lang="en-US" altLang="x-none">
              <a:ea typeface="宋体" panose="02010600030101010101" pitchFamily="2" charset="-122"/>
              <a:cs typeface="+mn-cs"/>
            </a:endParaRPr>
          </a:p>
        </p:txBody>
      </p:sp>
    </p:spTree>
    <p:extLst>
      <p:ext uri="{BB962C8B-B14F-4D97-AF65-F5344CB8AC3E}">
        <p14:creationId xmlns:p14="http://schemas.microsoft.com/office/powerpoint/2010/main" val="17315547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37E8C78B-DA5D-4353-AAA1-E0302AAB1BBD}" type="slidenum">
              <a:rPr lang="zh-CN" altLang="en-US" smtClean="0"/>
              <a:pPr>
                <a:defRPr/>
              </a:pPr>
              <a:t>24</a:t>
            </a:fld>
            <a:endParaRPr lang="en-US" altLang="x-none">
              <a:ea typeface="宋体" panose="02010600030101010101" pitchFamily="2" charset="-122"/>
              <a:cs typeface="+mn-cs"/>
            </a:endParaRPr>
          </a:p>
        </p:txBody>
      </p:sp>
    </p:spTree>
    <p:extLst>
      <p:ext uri="{BB962C8B-B14F-4D97-AF65-F5344CB8AC3E}">
        <p14:creationId xmlns:p14="http://schemas.microsoft.com/office/powerpoint/2010/main" val="27923452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37E8C78B-DA5D-4353-AAA1-E0302AAB1BBD}" type="slidenum">
              <a:rPr lang="zh-CN" altLang="en-US" smtClean="0"/>
              <a:pPr>
                <a:defRPr/>
              </a:pPr>
              <a:t>26</a:t>
            </a:fld>
            <a:endParaRPr lang="en-US" altLang="x-none">
              <a:ea typeface="宋体" panose="02010600030101010101" pitchFamily="2" charset="-122"/>
              <a:cs typeface="+mn-cs"/>
            </a:endParaRPr>
          </a:p>
        </p:txBody>
      </p:sp>
    </p:spTree>
    <p:extLst>
      <p:ext uri="{BB962C8B-B14F-4D97-AF65-F5344CB8AC3E}">
        <p14:creationId xmlns:p14="http://schemas.microsoft.com/office/powerpoint/2010/main" val="29550366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37E8C78B-DA5D-4353-AAA1-E0302AAB1BBD}" type="slidenum">
              <a:rPr lang="zh-CN" altLang="en-US" smtClean="0"/>
              <a:pPr>
                <a:defRPr/>
              </a:pPr>
              <a:t>39</a:t>
            </a:fld>
            <a:endParaRPr lang="en-US" altLang="x-none">
              <a:ea typeface="宋体" panose="02010600030101010101" pitchFamily="2" charset="-122"/>
              <a:cs typeface="+mn-cs"/>
            </a:endParaRPr>
          </a:p>
        </p:txBody>
      </p:sp>
    </p:spTree>
    <p:extLst>
      <p:ext uri="{BB962C8B-B14F-4D97-AF65-F5344CB8AC3E}">
        <p14:creationId xmlns:p14="http://schemas.microsoft.com/office/powerpoint/2010/main" val="1305871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lstStyle>
            <a:lvl1pPr algn="ctr">
              <a:defRPr sz="4500"/>
            </a:lvl1pPr>
          </a:lstStyle>
          <a:p>
            <a:r>
              <a:rPr lang="zh-CN" altLang="en-US" noProof="1" smtClean="0"/>
              <a:t>单击此处编辑母版标题样式</a:t>
            </a:r>
            <a:endParaRPr lang="zh-CN" altLang="en-US" noProof="1"/>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noProof="1" smtClean="0"/>
              <a:t>单击此处编辑母版副标题样式</a:t>
            </a:r>
            <a:endParaRPr lang="zh-CN" altLang="en-US" noProof="1"/>
          </a:p>
        </p:txBody>
      </p:sp>
      <p:sp>
        <p:nvSpPr>
          <p:cNvPr id="4" name="日期占位符 13"/>
          <p:cNvSpPr>
            <a:spLocks noGrp="1"/>
          </p:cNvSpPr>
          <p:nvPr>
            <p:ph type="dt" sz="half" idx="10"/>
          </p:nvPr>
        </p:nvSpPr>
        <p:spPr>
          <a:ln/>
        </p:spPr>
        <p:txBody>
          <a:bodyPr/>
          <a:lstStyle>
            <a:lvl1pPr>
              <a:defRPr/>
            </a:lvl1pPr>
          </a:lstStyle>
          <a:p>
            <a:pPr>
              <a:defRPr/>
            </a:pPr>
            <a:endParaRPr lang="en-US" altLang="x-none"/>
          </a:p>
        </p:txBody>
      </p:sp>
      <p:sp>
        <p:nvSpPr>
          <p:cNvPr id="5" name="页脚占位符 2"/>
          <p:cNvSpPr>
            <a:spLocks noGrp="1"/>
          </p:cNvSpPr>
          <p:nvPr>
            <p:ph type="ftr" sz="quarter" idx="11"/>
          </p:nvPr>
        </p:nvSpPr>
        <p:spPr>
          <a:ln/>
        </p:spPr>
        <p:txBody>
          <a:bodyPr/>
          <a:lstStyle>
            <a:lvl1pPr>
              <a:defRPr/>
            </a:lvl1pPr>
          </a:lstStyle>
          <a:p>
            <a:pPr>
              <a:defRPr/>
            </a:pPr>
            <a:endParaRPr lang="en-US" altLang="x-none"/>
          </a:p>
        </p:txBody>
      </p:sp>
      <p:sp>
        <p:nvSpPr>
          <p:cNvPr id="6" name="灯片编号占位符 22"/>
          <p:cNvSpPr>
            <a:spLocks noGrp="1"/>
          </p:cNvSpPr>
          <p:nvPr>
            <p:ph type="sldNum" sz="quarter" idx="12"/>
          </p:nvPr>
        </p:nvSpPr>
        <p:spPr>
          <a:ln/>
        </p:spPr>
        <p:txBody>
          <a:bodyPr/>
          <a:lstStyle>
            <a:lvl1pPr>
              <a:defRPr/>
            </a:lvl1pPr>
          </a:lstStyle>
          <a:p>
            <a:pPr>
              <a:defRPr/>
            </a:pPr>
            <a:fld id="{6C64F2A4-7AA9-42B1-81BA-18E42D24E665}" type="slidenum">
              <a:rPr lang="zh-CN" altLang="en-US"/>
              <a:pPr>
                <a:defRPr/>
              </a:pPr>
              <a:t>‹#›</a:t>
            </a:fld>
            <a:endParaRPr lang="zh-CN" altLang="en-US"/>
          </a:p>
        </p:txBody>
      </p:sp>
    </p:spTree>
    <p:extLst>
      <p:ext uri="{BB962C8B-B14F-4D97-AF65-F5344CB8AC3E}">
        <p14:creationId xmlns:p14="http://schemas.microsoft.com/office/powerpoint/2010/main" val="36101329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p:txBody>
          <a:bodyPr vert="eaVert"/>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日期占位符 13"/>
          <p:cNvSpPr>
            <a:spLocks noGrp="1"/>
          </p:cNvSpPr>
          <p:nvPr>
            <p:ph type="dt" sz="half" idx="10"/>
          </p:nvPr>
        </p:nvSpPr>
        <p:spPr>
          <a:ln/>
        </p:spPr>
        <p:txBody>
          <a:bodyPr/>
          <a:lstStyle>
            <a:lvl1pPr>
              <a:defRPr/>
            </a:lvl1pPr>
          </a:lstStyle>
          <a:p>
            <a:pPr>
              <a:defRPr/>
            </a:pPr>
            <a:endParaRPr lang="en-US" altLang="x-none"/>
          </a:p>
        </p:txBody>
      </p:sp>
      <p:sp>
        <p:nvSpPr>
          <p:cNvPr id="5" name="页脚占位符 2"/>
          <p:cNvSpPr>
            <a:spLocks noGrp="1"/>
          </p:cNvSpPr>
          <p:nvPr>
            <p:ph type="ftr" sz="quarter" idx="11"/>
          </p:nvPr>
        </p:nvSpPr>
        <p:spPr>
          <a:ln/>
        </p:spPr>
        <p:txBody>
          <a:bodyPr/>
          <a:lstStyle>
            <a:lvl1pPr>
              <a:defRPr/>
            </a:lvl1pPr>
          </a:lstStyle>
          <a:p>
            <a:pPr>
              <a:defRPr/>
            </a:pPr>
            <a:endParaRPr lang="en-US" altLang="x-none"/>
          </a:p>
        </p:txBody>
      </p:sp>
      <p:sp>
        <p:nvSpPr>
          <p:cNvPr id="6" name="灯片编号占位符 22"/>
          <p:cNvSpPr>
            <a:spLocks noGrp="1"/>
          </p:cNvSpPr>
          <p:nvPr>
            <p:ph type="sldNum" sz="quarter" idx="12"/>
          </p:nvPr>
        </p:nvSpPr>
        <p:spPr>
          <a:ln/>
        </p:spPr>
        <p:txBody>
          <a:bodyPr/>
          <a:lstStyle>
            <a:lvl1pPr>
              <a:defRPr/>
            </a:lvl1pPr>
          </a:lstStyle>
          <a:p>
            <a:pPr>
              <a:defRPr/>
            </a:pPr>
            <a:fld id="{C860209D-436B-4965-9B14-76BDEAE73278}" type="slidenum">
              <a:rPr lang="zh-CN" altLang="en-US"/>
              <a:pPr>
                <a:defRPr/>
              </a:pPr>
              <a:t>‹#›</a:t>
            </a:fld>
            <a:endParaRPr lang="zh-CN" altLang="en-US"/>
          </a:p>
        </p:txBody>
      </p:sp>
    </p:spTree>
    <p:extLst>
      <p:ext uri="{BB962C8B-B14F-4D97-AF65-F5344CB8AC3E}">
        <p14:creationId xmlns:p14="http://schemas.microsoft.com/office/powerpoint/2010/main" val="35526720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743700" y="274638"/>
            <a:ext cx="1943100" cy="5745162"/>
          </a:xfrm>
        </p:spPr>
        <p:txBody>
          <a:bodyPr vert="eaVert"/>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a:xfrm>
            <a:off x="914400" y="274638"/>
            <a:ext cx="5716657" cy="5745162"/>
          </a:xfrm>
        </p:spPr>
        <p:txBody>
          <a:bodyPr vert="eaVert"/>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日期占位符 13"/>
          <p:cNvSpPr>
            <a:spLocks noGrp="1"/>
          </p:cNvSpPr>
          <p:nvPr>
            <p:ph type="dt" sz="half" idx="10"/>
          </p:nvPr>
        </p:nvSpPr>
        <p:spPr>
          <a:ln/>
        </p:spPr>
        <p:txBody>
          <a:bodyPr/>
          <a:lstStyle>
            <a:lvl1pPr>
              <a:defRPr/>
            </a:lvl1pPr>
          </a:lstStyle>
          <a:p>
            <a:pPr>
              <a:defRPr/>
            </a:pPr>
            <a:endParaRPr lang="en-US" altLang="x-none"/>
          </a:p>
        </p:txBody>
      </p:sp>
      <p:sp>
        <p:nvSpPr>
          <p:cNvPr id="5" name="页脚占位符 2"/>
          <p:cNvSpPr>
            <a:spLocks noGrp="1"/>
          </p:cNvSpPr>
          <p:nvPr>
            <p:ph type="ftr" sz="quarter" idx="11"/>
          </p:nvPr>
        </p:nvSpPr>
        <p:spPr>
          <a:ln/>
        </p:spPr>
        <p:txBody>
          <a:bodyPr/>
          <a:lstStyle>
            <a:lvl1pPr>
              <a:defRPr/>
            </a:lvl1pPr>
          </a:lstStyle>
          <a:p>
            <a:pPr>
              <a:defRPr/>
            </a:pPr>
            <a:endParaRPr lang="en-US" altLang="x-none"/>
          </a:p>
        </p:txBody>
      </p:sp>
      <p:sp>
        <p:nvSpPr>
          <p:cNvPr id="6" name="灯片编号占位符 22"/>
          <p:cNvSpPr>
            <a:spLocks noGrp="1"/>
          </p:cNvSpPr>
          <p:nvPr>
            <p:ph type="sldNum" sz="quarter" idx="12"/>
          </p:nvPr>
        </p:nvSpPr>
        <p:spPr>
          <a:ln/>
        </p:spPr>
        <p:txBody>
          <a:bodyPr/>
          <a:lstStyle>
            <a:lvl1pPr>
              <a:defRPr/>
            </a:lvl1pPr>
          </a:lstStyle>
          <a:p>
            <a:pPr>
              <a:defRPr/>
            </a:pPr>
            <a:fld id="{E5023BDC-B6FC-44F1-8757-FFC5511CF27B}" type="slidenum">
              <a:rPr lang="zh-CN" altLang="en-US"/>
              <a:pPr>
                <a:defRPr/>
              </a:pPr>
              <a:t>‹#›</a:t>
            </a:fld>
            <a:endParaRPr lang="zh-CN" altLang="en-US"/>
          </a:p>
        </p:txBody>
      </p:sp>
    </p:spTree>
    <p:extLst>
      <p:ext uri="{BB962C8B-B14F-4D97-AF65-F5344CB8AC3E}">
        <p14:creationId xmlns:p14="http://schemas.microsoft.com/office/powerpoint/2010/main" val="13411564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lstStyle>
            <a:lvl1pPr algn="ctr">
              <a:defRPr sz="4500"/>
            </a:lvl1pPr>
          </a:lstStyle>
          <a:p>
            <a:r>
              <a:rPr lang="zh-CN" altLang="en-US" noProof="1" smtClean="0"/>
              <a:t>单击此处编辑母版标题样式</a:t>
            </a:r>
            <a:endParaRPr lang="zh-CN" altLang="en-US" noProof="1"/>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noProof="1" smtClean="0"/>
              <a:t>单击此处编辑母版副标题样式</a:t>
            </a:r>
            <a:endParaRPr lang="zh-CN" altLang="en-US" noProof="1"/>
          </a:p>
        </p:txBody>
      </p:sp>
      <p:sp>
        <p:nvSpPr>
          <p:cNvPr id="4" name="日期占位符 27"/>
          <p:cNvSpPr>
            <a:spLocks noGrp="1"/>
          </p:cNvSpPr>
          <p:nvPr>
            <p:ph type="dt" sz="half" idx="10"/>
          </p:nvPr>
        </p:nvSpPr>
        <p:spPr>
          <a:ln/>
        </p:spPr>
        <p:txBody>
          <a:bodyPr/>
          <a:lstStyle>
            <a:lvl1pPr>
              <a:defRPr/>
            </a:lvl1pPr>
          </a:lstStyle>
          <a:p>
            <a:pPr>
              <a:defRPr/>
            </a:pPr>
            <a:endParaRPr lang="en-US" altLang="x-none"/>
          </a:p>
        </p:txBody>
      </p:sp>
      <p:sp>
        <p:nvSpPr>
          <p:cNvPr id="5" name="页脚占位符 16"/>
          <p:cNvSpPr>
            <a:spLocks noGrp="1"/>
          </p:cNvSpPr>
          <p:nvPr>
            <p:ph type="ftr" sz="quarter" idx="11"/>
          </p:nvPr>
        </p:nvSpPr>
        <p:spPr>
          <a:ln/>
        </p:spPr>
        <p:txBody>
          <a:bodyPr/>
          <a:lstStyle>
            <a:lvl1pPr>
              <a:defRPr/>
            </a:lvl1pPr>
          </a:lstStyle>
          <a:p>
            <a:pPr>
              <a:defRPr/>
            </a:pPr>
            <a:endParaRPr lang="en-US" altLang="x-none"/>
          </a:p>
        </p:txBody>
      </p:sp>
      <p:sp>
        <p:nvSpPr>
          <p:cNvPr id="6" name="灯片编号占位符 28"/>
          <p:cNvSpPr>
            <a:spLocks noGrp="1"/>
          </p:cNvSpPr>
          <p:nvPr>
            <p:ph type="sldNum" sz="quarter" idx="12"/>
          </p:nvPr>
        </p:nvSpPr>
        <p:spPr>
          <a:ln/>
        </p:spPr>
        <p:txBody>
          <a:bodyPr/>
          <a:lstStyle>
            <a:lvl1pPr>
              <a:defRPr/>
            </a:lvl1pPr>
          </a:lstStyle>
          <a:p>
            <a:pPr>
              <a:defRPr/>
            </a:pPr>
            <a:fld id="{639941E2-466D-40BB-9907-8714CBB225EB}" type="slidenum">
              <a:rPr lang="zh-CN" altLang="en-US"/>
              <a:pPr>
                <a:defRPr/>
              </a:pPr>
              <a:t>‹#›</a:t>
            </a:fld>
            <a:endParaRPr lang="zh-CN" altLang="en-US"/>
          </a:p>
        </p:txBody>
      </p:sp>
    </p:spTree>
    <p:extLst>
      <p:ext uri="{BB962C8B-B14F-4D97-AF65-F5344CB8AC3E}">
        <p14:creationId xmlns:p14="http://schemas.microsoft.com/office/powerpoint/2010/main" val="346614526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idx="1"/>
          </p:nvPr>
        </p:nvSpPr>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日期占位符 27"/>
          <p:cNvSpPr>
            <a:spLocks noGrp="1"/>
          </p:cNvSpPr>
          <p:nvPr>
            <p:ph type="dt" sz="half" idx="10"/>
          </p:nvPr>
        </p:nvSpPr>
        <p:spPr>
          <a:ln/>
        </p:spPr>
        <p:txBody>
          <a:bodyPr/>
          <a:lstStyle>
            <a:lvl1pPr>
              <a:defRPr/>
            </a:lvl1pPr>
          </a:lstStyle>
          <a:p>
            <a:pPr>
              <a:defRPr/>
            </a:pPr>
            <a:endParaRPr lang="en-US" altLang="x-none"/>
          </a:p>
        </p:txBody>
      </p:sp>
      <p:sp>
        <p:nvSpPr>
          <p:cNvPr id="5" name="页脚占位符 16"/>
          <p:cNvSpPr>
            <a:spLocks noGrp="1"/>
          </p:cNvSpPr>
          <p:nvPr>
            <p:ph type="ftr" sz="quarter" idx="11"/>
          </p:nvPr>
        </p:nvSpPr>
        <p:spPr>
          <a:ln/>
        </p:spPr>
        <p:txBody>
          <a:bodyPr/>
          <a:lstStyle>
            <a:lvl1pPr>
              <a:defRPr/>
            </a:lvl1pPr>
          </a:lstStyle>
          <a:p>
            <a:pPr>
              <a:defRPr/>
            </a:pPr>
            <a:endParaRPr lang="en-US" altLang="x-none"/>
          </a:p>
        </p:txBody>
      </p:sp>
      <p:sp>
        <p:nvSpPr>
          <p:cNvPr id="6" name="灯片编号占位符 28"/>
          <p:cNvSpPr>
            <a:spLocks noGrp="1"/>
          </p:cNvSpPr>
          <p:nvPr>
            <p:ph type="sldNum" sz="quarter" idx="12"/>
          </p:nvPr>
        </p:nvSpPr>
        <p:spPr>
          <a:ln/>
        </p:spPr>
        <p:txBody>
          <a:bodyPr/>
          <a:lstStyle>
            <a:lvl1pPr>
              <a:defRPr/>
            </a:lvl1pPr>
          </a:lstStyle>
          <a:p>
            <a:pPr>
              <a:defRPr/>
            </a:pPr>
            <a:fld id="{52CE78AC-BA2E-4AF7-A8A1-4B5BB34C442E}" type="slidenum">
              <a:rPr lang="zh-CN" altLang="en-US"/>
              <a:pPr>
                <a:defRPr/>
              </a:pPr>
              <a:t>‹#›</a:t>
            </a:fld>
            <a:endParaRPr lang="zh-CN" altLang="en-US"/>
          </a:p>
        </p:txBody>
      </p:sp>
    </p:spTree>
    <p:extLst>
      <p:ext uri="{BB962C8B-B14F-4D97-AF65-F5344CB8AC3E}">
        <p14:creationId xmlns:p14="http://schemas.microsoft.com/office/powerpoint/2010/main" val="91853843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lstStyle>
            <a:lvl1pPr>
              <a:defRPr sz="4500"/>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noProof="1" smtClean="0"/>
              <a:t>单击此处编辑母版文本样式</a:t>
            </a:r>
          </a:p>
        </p:txBody>
      </p:sp>
      <p:sp>
        <p:nvSpPr>
          <p:cNvPr id="4" name="日期占位符 27"/>
          <p:cNvSpPr>
            <a:spLocks noGrp="1"/>
          </p:cNvSpPr>
          <p:nvPr>
            <p:ph type="dt" sz="half" idx="10"/>
          </p:nvPr>
        </p:nvSpPr>
        <p:spPr>
          <a:ln/>
        </p:spPr>
        <p:txBody>
          <a:bodyPr/>
          <a:lstStyle>
            <a:lvl1pPr>
              <a:defRPr/>
            </a:lvl1pPr>
          </a:lstStyle>
          <a:p>
            <a:pPr>
              <a:defRPr/>
            </a:pPr>
            <a:endParaRPr lang="en-US" altLang="x-none"/>
          </a:p>
        </p:txBody>
      </p:sp>
      <p:sp>
        <p:nvSpPr>
          <p:cNvPr id="5" name="页脚占位符 16"/>
          <p:cNvSpPr>
            <a:spLocks noGrp="1"/>
          </p:cNvSpPr>
          <p:nvPr>
            <p:ph type="ftr" sz="quarter" idx="11"/>
          </p:nvPr>
        </p:nvSpPr>
        <p:spPr>
          <a:ln/>
        </p:spPr>
        <p:txBody>
          <a:bodyPr/>
          <a:lstStyle>
            <a:lvl1pPr>
              <a:defRPr/>
            </a:lvl1pPr>
          </a:lstStyle>
          <a:p>
            <a:pPr>
              <a:defRPr/>
            </a:pPr>
            <a:endParaRPr lang="en-US" altLang="x-none"/>
          </a:p>
        </p:txBody>
      </p:sp>
      <p:sp>
        <p:nvSpPr>
          <p:cNvPr id="6" name="灯片编号占位符 28"/>
          <p:cNvSpPr>
            <a:spLocks noGrp="1"/>
          </p:cNvSpPr>
          <p:nvPr>
            <p:ph type="sldNum" sz="quarter" idx="12"/>
          </p:nvPr>
        </p:nvSpPr>
        <p:spPr>
          <a:ln/>
        </p:spPr>
        <p:txBody>
          <a:bodyPr/>
          <a:lstStyle>
            <a:lvl1pPr>
              <a:defRPr/>
            </a:lvl1pPr>
          </a:lstStyle>
          <a:p>
            <a:pPr>
              <a:defRPr/>
            </a:pPr>
            <a:fld id="{46AA0F09-C7D8-452D-B1D0-033BE2A718D6}" type="slidenum">
              <a:rPr lang="zh-CN" altLang="en-US"/>
              <a:pPr>
                <a:defRPr/>
              </a:pPr>
              <a:t>‹#›</a:t>
            </a:fld>
            <a:endParaRPr lang="zh-CN" altLang="en-US"/>
          </a:p>
        </p:txBody>
      </p:sp>
    </p:spTree>
    <p:extLst>
      <p:ext uri="{BB962C8B-B14F-4D97-AF65-F5344CB8AC3E}">
        <p14:creationId xmlns:p14="http://schemas.microsoft.com/office/powerpoint/2010/main" val="306515461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sz="half" idx="1"/>
          </p:nvPr>
        </p:nvSpPr>
        <p:spPr>
          <a:xfrm>
            <a:off x="914400" y="1447800"/>
            <a:ext cx="3808476" cy="4572000"/>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内容占位符 3"/>
          <p:cNvSpPr>
            <a:spLocks noGrp="1"/>
          </p:cNvSpPr>
          <p:nvPr>
            <p:ph sz="half" idx="2"/>
          </p:nvPr>
        </p:nvSpPr>
        <p:spPr>
          <a:xfrm>
            <a:off x="4878324" y="1447800"/>
            <a:ext cx="3808476" cy="4572000"/>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5" name="日期占位符 27"/>
          <p:cNvSpPr>
            <a:spLocks noGrp="1"/>
          </p:cNvSpPr>
          <p:nvPr>
            <p:ph type="dt" sz="half" idx="10"/>
          </p:nvPr>
        </p:nvSpPr>
        <p:spPr>
          <a:ln/>
        </p:spPr>
        <p:txBody>
          <a:bodyPr/>
          <a:lstStyle>
            <a:lvl1pPr>
              <a:defRPr/>
            </a:lvl1pPr>
          </a:lstStyle>
          <a:p>
            <a:pPr>
              <a:defRPr/>
            </a:pPr>
            <a:endParaRPr lang="en-US" altLang="x-none"/>
          </a:p>
        </p:txBody>
      </p:sp>
      <p:sp>
        <p:nvSpPr>
          <p:cNvPr id="6" name="页脚占位符 16"/>
          <p:cNvSpPr>
            <a:spLocks noGrp="1"/>
          </p:cNvSpPr>
          <p:nvPr>
            <p:ph type="ftr" sz="quarter" idx="11"/>
          </p:nvPr>
        </p:nvSpPr>
        <p:spPr>
          <a:ln/>
        </p:spPr>
        <p:txBody>
          <a:bodyPr/>
          <a:lstStyle>
            <a:lvl1pPr>
              <a:defRPr/>
            </a:lvl1pPr>
          </a:lstStyle>
          <a:p>
            <a:pPr>
              <a:defRPr/>
            </a:pPr>
            <a:endParaRPr lang="en-US" altLang="x-none"/>
          </a:p>
        </p:txBody>
      </p:sp>
      <p:sp>
        <p:nvSpPr>
          <p:cNvPr id="7" name="灯片编号占位符 28"/>
          <p:cNvSpPr>
            <a:spLocks noGrp="1"/>
          </p:cNvSpPr>
          <p:nvPr>
            <p:ph type="sldNum" sz="quarter" idx="12"/>
          </p:nvPr>
        </p:nvSpPr>
        <p:spPr>
          <a:ln/>
        </p:spPr>
        <p:txBody>
          <a:bodyPr/>
          <a:lstStyle>
            <a:lvl1pPr>
              <a:defRPr/>
            </a:lvl1pPr>
          </a:lstStyle>
          <a:p>
            <a:pPr>
              <a:defRPr/>
            </a:pPr>
            <a:fld id="{491AAEBE-D77D-4E33-96CB-41463DB64D18}" type="slidenum">
              <a:rPr lang="zh-CN" altLang="en-US"/>
              <a:pPr>
                <a:defRPr/>
              </a:pPr>
              <a:t>‹#›</a:t>
            </a:fld>
            <a:endParaRPr lang="zh-CN" altLang="en-US"/>
          </a:p>
        </p:txBody>
      </p:sp>
    </p:spTree>
    <p:extLst>
      <p:ext uri="{BB962C8B-B14F-4D97-AF65-F5344CB8AC3E}">
        <p14:creationId xmlns:p14="http://schemas.microsoft.com/office/powerpoint/2010/main" val="138196255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890081" y="1778438"/>
            <a:ext cx="3655181" cy="823912"/>
          </a:xfrm>
        </p:spPr>
        <p:txBody>
          <a:bodyPr anchor="ctr"/>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noProof="1" smtClean="0"/>
              <a:t>单击此处编辑母版文本样式</a:t>
            </a:r>
          </a:p>
        </p:txBody>
      </p:sp>
      <p:sp>
        <p:nvSpPr>
          <p:cNvPr id="4" name="内容占位符 3"/>
          <p:cNvSpPr>
            <a:spLocks noGrp="1"/>
          </p:cNvSpPr>
          <p:nvPr>
            <p:ph sz="half" idx="2"/>
          </p:nvPr>
        </p:nvSpPr>
        <p:spPr>
          <a:xfrm>
            <a:off x="890081" y="2665379"/>
            <a:ext cx="3655181" cy="3524284"/>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5" name="文本占位符 4"/>
          <p:cNvSpPr>
            <a:spLocks noGrp="1"/>
          </p:cNvSpPr>
          <p:nvPr>
            <p:ph type="body" sz="quarter" idx="3"/>
          </p:nvPr>
        </p:nvSpPr>
        <p:spPr>
          <a:xfrm>
            <a:off x="4692704" y="1778438"/>
            <a:ext cx="3673182" cy="823912"/>
          </a:xfrm>
        </p:spPr>
        <p:txBody>
          <a:bodyPr anchor="ctr"/>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noProof="1" smtClean="0"/>
              <a:t>单击此处编辑母版文本样式</a:t>
            </a:r>
          </a:p>
        </p:txBody>
      </p:sp>
      <p:sp>
        <p:nvSpPr>
          <p:cNvPr id="6" name="内容占位符 5"/>
          <p:cNvSpPr>
            <a:spLocks noGrp="1"/>
          </p:cNvSpPr>
          <p:nvPr>
            <p:ph sz="quarter" idx="4"/>
          </p:nvPr>
        </p:nvSpPr>
        <p:spPr>
          <a:xfrm>
            <a:off x="4692704" y="2665379"/>
            <a:ext cx="3673182" cy="3524284"/>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7" name="日期占位符 27"/>
          <p:cNvSpPr>
            <a:spLocks noGrp="1"/>
          </p:cNvSpPr>
          <p:nvPr>
            <p:ph type="dt" sz="half" idx="10"/>
          </p:nvPr>
        </p:nvSpPr>
        <p:spPr>
          <a:ln/>
        </p:spPr>
        <p:txBody>
          <a:bodyPr/>
          <a:lstStyle>
            <a:lvl1pPr>
              <a:defRPr/>
            </a:lvl1pPr>
          </a:lstStyle>
          <a:p>
            <a:pPr>
              <a:defRPr/>
            </a:pPr>
            <a:endParaRPr lang="en-US" altLang="x-none"/>
          </a:p>
        </p:txBody>
      </p:sp>
      <p:sp>
        <p:nvSpPr>
          <p:cNvPr id="8" name="页脚占位符 16"/>
          <p:cNvSpPr>
            <a:spLocks noGrp="1"/>
          </p:cNvSpPr>
          <p:nvPr>
            <p:ph type="ftr" sz="quarter" idx="11"/>
          </p:nvPr>
        </p:nvSpPr>
        <p:spPr>
          <a:ln/>
        </p:spPr>
        <p:txBody>
          <a:bodyPr/>
          <a:lstStyle>
            <a:lvl1pPr>
              <a:defRPr/>
            </a:lvl1pPr>
          </a:lstStyle>
          <a:p>
            <a:pPr>
              <a:defRPr/>
            </a:pPr>
            <a:endParaRPr lang="en-US" altLang="x-none"/>
          </a:p>
        </p:txBody>
      </p:sp>
      <p:sp>
        <p:nvSpPr>
          <p:cNvPr id="9" name="灯片编号占位符 28"/>
          <p:cNvSpPr>
            <a:spLocks noGrp="1"/>
          </p:cNvSpPr>
          <p:nvPr>
            <p:ph type="sldNum" sz="quarter" idx="12"/>
          </p:nvPr>
        </p:nvSpPr>
        <p:spPr>
          <a:ln/>
        </p:spPr>
        <p:txBody>
          <a:bodyPr/>
          <a:lstStyle>
            <a:lvl1pPr>
              <a:defRPr/>
            </a:lvl1pPr>
          </a:lstStyle>
          <a:p>
            <a:pPr>
              <a:defRPr/>
            </a:pPr>
            <a:fld id="{8B7560F0-0765-4462-80DE-6F0BAFA4D172}" type="slidenum">
              <a:rPr lang="zh-CN" altLang="en-US"/>
              <a:pPr>
                <a:defRPr/>
              </a:pPr>
              <a:t>‹#›</a:t>
            </a:fld>
            <a:endParaRPr lang="zh-CN" altLang="en-US"/>
          </a:p>
        </p:txBody>
      </p:sp>
    </p:spTree>
    <p:extLst>
      <p:ext uri="{BB962C8B-B14F-4D97-AF65-F5344CB8AC3E}">
        <p14:creationId xmlns:p14="http://schemas.microsoft.com/office/powerpoint/2010/main" val="369981889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日期占位符 27"/>
          <p:cNvSpPr>
            <a:spLocks noGrp="1"/>
          </p:cNvSpPr>
          <p:nvPr>
            <p:ph type="dt" sz="half" idx="10"/>
          </p:nvPr>
        </p:nvSpPr>
        <p:spPr>
          <a:ln/>
        </p:spPr>
        <p:txBody>
          <a:bodyPr/>
          <a:lstStyle>
            <a:lvl1pPr>
              <a:defRPr/>
            </a:lvl1pPr>
          </a:lstStyle>
          <a:p>
            <a:pPr>
              <a:defRPr/>
            </a:pPr>
            <a:endParaRPr lang="en-US" altLang="x-none"/>
          </a:p>
        </p:txBody>
      </p:sp>
      <p:sp>
        <p:nvSpPr>
          <p:cNvPr id="4" name="页脚占位符 16"/>
          <p:cNvSpPr>
            <a:spLocks noGrp="1"/>
          </p:cNvSpPr>
          <p:nvPr>
            <p:ph type="ftr" sz="quarter" idx="11"/>
          </p:nvPr>
        </p:nvSpPr>
        <p:spPr>
          <a:ln/>
        </p:spPr>
        <p:txBody>
          <a:bodyPr/>
          <a:lstStyle>
            <a:lvl1pPr>
              <a:defRPr/>
            </a:lvl1pPr>
          </a:lstStyle>
          <a:p>
            <a:pPr>
              <a:defRPr/>
            </a:pPr>
            <a:endParaRPr lang="en-US" altLang="x-none"/>
          </a:p>
        </p:txBody>
      </p:sp>
      <p:sp>
        <p:nvSpPr>
          <p:cNvPr id="5" name="灯片编号占位符 28"/>
          <p:cNvSpPr>
            <a:spLocks noGrp="1"/>
          </p:cNvSpPr>
          <p:nvPr>
            <p:ph type="sldNum" sz="quarter" idx="12"/>
          </p:nvPr>
        </p:nvSpPr>
        <p:spPr>
          <a:ln/>
        </p:spPr>
        <p:txBody>
          <a:bodyPr/>
          <a:lstStyle>
            <a:lvl1pPr>
              <a:defRPr/>
            </a:lvl1pPr>
          </a:lstStyle>
          <a:p>
            <a:pPr>
              <a:defRPr/>
            </a:pPr>
            <a:fld id="{872BE49E-E75B-439E-816A-431F24C759A3}" type="slidenum">
              <a:rPr lang="zh-CN" altLang="en-US"/>
              <a:pPr>
                <a:defRPr/>
              </a:pPr>
              <a:t>‹#›</a:t>
            </a:fld>
            <a:endParaRPr lang="zh-CN" altLang="en-US"/>
          </a:p>
        </p:txBody>
      </p:sp>
    </p:spTree>
    <p:extLst>
      <p:ext uri="{BB962C8B-B14F-4D97-AF65-F5344CB8AC3E}">
        <p14:creationId xmlns:p14="http://schemas.microsoft.com/office/powerpoint/2010/main" val="90589846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27"/>
          <p:cNvSpPr>
            <a:spLocks noGrp="1"/>
          </p:cNvSpPr>
          <p:nvPr>
            <p:ph type="dt" sz="half" idx="10"/>
          </p:nvPr>
        </p:nvSpPr>
        <p:spPr>
          <a:ln/>
        </p:spPr>
        <p:txBody>
          <a:bodyPr/>
          <a:lstStyle>
            <a:lvl1pPr>
              <a:defRPr/>
            </a:lvl1pPr>
          </a:lstStyle>
          <a:p>
            <a:pPr>
              <a:defRPr/>
            </a:pPr>
            <a:endParaRPr lang="en-US" altLang="x-none"/>
          </a:p>
        </p:txBody>
      </p:sp>
      <p:sp>
        <p:nvSpPr>
          <p:cNvPr id="3" name="页脚占位符 16"/>
          <p:cNvSpPr>
            <a:spLocks noGrp="1"/>
          </p:cNvSpPr>
          <p:nvPr>
            <p:ph type="ftr" sz="quarter" idx="11"/>
          </p:nvPr>
        </p:nvSpPr>
        <p:spPr>
          <a:ln/>
        </p:spPr>
        <p:txBody>
          <a:bodyPr/>
          <a:lstStyle>
            <a:lvl1pPr>
              <a:defRPr/>
            </a:lvl1pPr>
          </a:lstStyle>
          <a:p>
            <a:pPr>
              <a:defRPr/>
            </a:pPr>
            <a:endParaRPr lang="en-US" altLang="x-none"/>
          </a:p>
        </p:txBody>
      </p:sp>
      <p:sp>
        <p:nvSpPr>
          <p:cNvPr id="4" name="灯片编号占位符 28"/>
          <p:cNvSpPr>
            <a:spLocks noGrp="1"/>
          </p:cNvSpPr>
          <p:nvPr>
            <p:ph type="sldNum" sz="quarter" idx="12"/>
          </p:nvPr>
        </p:nvSpPr>
        <p:spPr>
          <a:ln/>
        </p:spPr>
        <p:txBody>
          <a:bodyPr/>
          <a:lstStyle>
            <a:lvl1pPr>
              <a:defRPr/>
            </a:lvl1pPr>
          </a:lstStyle>
          <a:p>
            <a:pPr>
              <a:defRPr/>
            </a:pPr>
            <a:fld id="{5EA81A22-6C2E-486F-8F04-3B0B1E7CF4D8}" type="slidenum">
              <a:rPr lang="zh-CN" altLang="en-US"/>
              <a:pPr>
                <a:defRPr/>
              </a:pPr>
              <a:t>‹#›</a:t>
            </a:fld>
            <a:endParaRPr lang="zh-CN" altLang="en-US"/>
          </a:p>
        </p:txBody>
      </p:sp>
    </p:spTree>
    <p:extLst>
      <p:ext uri="{BB962C8B-B14F-4D97-AF65-F5344CB8AC3E}">
        <p14:creationId xmlns:p14="http://schemas.microsoft.com/office/powerpoint/2010/main" val="380570310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lstStyle>
            <a:lvl1pPr>
              <a:defRPr sz="2400"/>
            </a:lvl1pPr>
          </a:lstStyle>
          <a:p>
            <a:r>
              <a:rPr lang="zh-CN" altLang="en-US" noProof="1" smtClean="0"/>
              <a:t>单击此处编辑母版标题样式</a:t>
            </a:r>
            <a:endParaRPr lang="zh-CN" altLang="en-US" noProof="1"/>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noProof="1" smtClean="0"/>
              <a:t>单击此处编辑母版文本样式</a:t>
            </a:r>
          </a:p>
        </p:txBody>
      </p:sp>
      <p:sp>
        <p:nvSpPr>
          <p:cNvPr id="5" name="日期占位符 27"/>
          <p:cNvSpPr>
            <a:spLocks noGrp="1"/>
          </p:cNvSpPr>
          <p:nvPr>
            <p:ph type="dt" sz="half" idx="10"/>
          </p:nvPr>
        </p:nvSpPr>
        <p:spPr>
          <a:ln/>
        </p:spPr>
        <p:txBody>
          <a:bodyPr/>
          <a:lstStyle>
            <a:lvl1pPr>
              <a:defRPr/>
            </a:lvl1pPr>
          </a:lstStyle>
          <a:p>
            <a:pPr>
              <a:defRPr/>
            </a:pPr>
            <a:endParaRPr lang="en-US" altLang="x-none"/>
          </a:p>
        </p:txBody>
      </p:sp>
      <p:sp>
        <p:nvSpPr>
          <p:cNvPr id="6" name="页脚占位符 16"/>
          <p:cNvSpPr>
            <a:spLocks noGrp="1"/>
          </p:cNvSpPr>
          <p:nvPr>
            <p:ph type="ftr" sz="quarter" idx="11"/>
          </p:nvPr>
        </p:nvSpPr>
        <p:spPr>
          <a:ln/>
        </p:spPr>
        <p:txBody>
          <a:bodyPr/>
          <a:lstStyle>
            <a:lvl1pPr>
              <a:defRPr/>
            </a:lvl1pPr>
          </a:lstStyle>
          <a:p>
            <a:pPr>
              <a:defRPr/>
            </a:pPr>
            <a:endParaRPr lang="en-US" altLang="x-none"/>
          </a:p>
        </p:txBody>
      </p:sp>
      <p:sp>
        <p:nvSpPr>
          <p:cNvPr id="7" name="灯片编号占位符 28"/>
          <p:cNvSpPr>
            <a:spLocks noGrp="1"/>
          </p:cNvSpPr>
          <p:nvPr>
            <p:ph type="sldNum" sz="quarter" idx="12"/>
          </p:nvPr>
        </p:nvSpPr>
        <p:spPr>
          <a:ln/>
        </p:spPr>
        <p:txBody>
          <a:bodyPr/>
          <a:lstStyle>
            <a:lvl1pPr>
              <a:defRPr/>
            </a:lvl1pPr>
          </a:lstStyle>
          <a:p>
            <a:pPr>
              <a:defRPr/>
            </a:pPr>
            <a:fld id="{32A0396C-6CC1-47D0-B779-3291CF769196}" type="slidenum">
              <a:rPr lang="zh-CN" altLang="en-US"/>
              <a:pPr>
                <a:defRPr/>
              </a:pPr>
              <a:t>‹#›</a:t>
            </a:fld>
            <a:endParaRPr lang="zh-CN" altLang="en-US"/>
          </a:p>
        </p:txBody>
      </p:sp>
    </p:spTree>
    <p:extLst>
      <p:ext uri="{BB962C8B-B14F-4D97-AF65-F5344CB8AC3E}">
        <p14:creationId xmlns:p14="http://schemas.microsoft.com/office/powerpoint/2010/main" val="29053868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idx="1"/>
          </p:nvPr>
        </p:nvSpPr>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日期占位符 13"/>
          <p:cNvSpPr>
            <a:spLocks noGrp="1"/>
          </p:cNvSpPr>
          <p:nvPr>
            <p:ph type="dt" sz="half" idx="10"/>
          </p:nvPr>
        </p:nvSpPr>
        <p:spPr>
          <a:ln/>
        </p:spPr>
        <p:txBody>
          <a:bodyPr/>
          <a:lstStyle>
            <a:lvl1pPr>
              <a:defRPr/>
            </a:lvl1pPr>
          </a:lstStyle>
          <a:p>
            <a:pPr>
              <a:defRPr/>
            </a:pPr>
            <a:endParaRPr lang="en-US" altLang="x-none"/>
          </a:p>
        </p:txBody>
      </p:sp>
      <p:sp>
        <p:nvSpPr>
          <p:cNvPr id="5" name="页脚占位符 2"/>
          <p:cNvSpPr>
            <a:spLocks noGrp="1"/>
          </p:cNvSpPr>
          <p:nvPr>
            <p:ph type="ftr" sz="quarter" idx="11"/>
          </p:nvPr>
        </p:nvSpPr>
        <p:spPr>
          <a:ln/>
        </p:spPr>
        <p:txBody>
          <a:bodyPr/>
          <a:lstStyle>
            <a:lvl1pPr>
              <a:defRPr/>
            </a:lvl1pPr>
          </a:lstStyle>
          <a:p>
            <a:pPr>
              <a:defRPr/>
            </a:pPr>
            <a:endParaRPr lang="en-US" altLang="x-none"/>
          </a:p>
        </p:txBody>
      </p:sp>
      <p:sp>
        <p:nvSpPr>
          <p:cNvPr id="6" name="灯片编号占位符 22"/>
          <p:cNvSpPr>
            <a:spLocks noGrp="1"/>
          </p:cNvSpPr>
          <p:nvPr>
            <p:ph type="sldNum" sz="quarter" idx="12"/>
          </p:nvPr>
        </p:nvSpPr>
        <p:spPr>
          <a:ln/>
        </p:spPr>
        <p:txBody>
          <a:bodyPr/>
          <a:lstStyle>
            <a:lvl1pPr>
              <a:defRPr/>
            </a:lvl1pPr>
          </a:lstStyle>
          <a:p>
            <a:pPr>
              <a:defRPr/>
            </a:pPr>
            <a:fld id="{A55E7E0D-F9B8-4697-85DC-0DD23C141145}" type="slidenum">
              <a:rPr lang="zh-CN" altLang="en-US"/>
              <a:pPr>
                <a:defRPr/>
              </a:pPr>
              <a:t>‹#›</a:t>
            </a:fld>
            <a:endParaRPr lang="zh-CN" altLang="en-US"/>
          </a:p>
        </p:txBody>
      </p:sp>
    </p:spTree>
    <p:extLst>
      <p:ext uri="{BB962C8B-B14F-4D97-AF65-F5344CB8AC3E}">
        <p14:creationId xmlns:p14="http://schemas.microsoft.com/office/powerpoint/2010/main" val="397736173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lstStyle>
            <a:lvl1pPr>
              <a:defRPr sz="2400"/>
            </a:lvl1pPr>
          </a:lstStyle>
          <a:p>
            <a:r>
              <a:rPr lang="zh-CN" altLang="en-US" noProof="1" smtClean="0"/>
              <a:t>单击此处编辑母版标题样式</a:t>
            </a:r>
            <a:endParaRPr lang="zh-CN" altLang="en-US" noProof="1"/>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zh-CN" altLang="en-US"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noProof="1" smtClean="0"/>
              <a:t>单击此处编辑母版文本样式</a:t>
            </a:r>
          </a:p>
        </p:txBody>
      </p:sp>
      <p:sp>
        <p:nvSpPr>
          <p:cNvPr id="5" name="日期占位符 27"/>
          <p:cNvSpPr>
            <a:spLocks noGrp="1"/>
          </p:cNvSpPr>
          <p:nvPr>
            <p:ph type="dt" sz="half" idx="10"/>
          </p:nvPr>
        </p:nvSpPr>
        <p:spPr>
          <a:ln/>
        </p:spPr>
        <p:txBody>
          <a:bodyPr/>
          <a:lstStyle>
            <a:lvl1pPr>
              <a:defRPr/>
            </a:lvl1pPr>
          </a:lstStyle>
          <a:p>
            <a:pPr>
              <a:defRPr/>
            </a:pPr>
            <a:endParaRPr lang="en-US" altLang="x-none"/>
          </a:p>
        </p:txBody>
      </p:sp>
      <p:sp>
        <p:nvSpPr>
          <p:cNvPr id="6" name="页脚占位符 16"/>
          <p:cNvSpPr>
            <a:spLocks noGrp="1"/>
          </p:cNvSpPr>
          <p:nvPr>
            <p:ph type="ftr" sz="quarter" idx="11"/>
          </p:nvPr>
        </p:nvSpPr>
        <p:spPr>
          <a:ln/>
        </p:spPr>
        <p:txBody>
          <a:bodyPr/>
          <a:lstStyle>
            <a:lvl1pPr>
              <a:defRPr/>
            </a:lvl1pPr>
          </a:lstStyle>
          <a:p>
            <a:pPr>
              <a:defRPr/>
            </a:pPr>
            <a:endParaRPr lang="en-US" altLang="x-none"/>
          </a:p>
        </p:txBody>
      </p:sp>
      <p:sp>
        <p:nvSpPr>
          <p:cNvPr id="7" name="灯片编号占位符 28"/>
          <p:cNvSpPr>
            <a:spLocks noGrp="1"/>
          </p:cNvSpPr>
          <p:nvPr>
            <p:ph type="sldNum" sz="quarter" idx="12"/>
          </p:nvPr>
        </p:nvSpPr>
        <p:spPr>
          <a:ln/>
        </p:spPr>
        <p:txBody>
          <a:bodyPr/>
          <a:lstStyle>
            <a:lvl1pPr>
              <a:defRPr/>
            </a:lvl1pPr>
          </a:lstStyle>
          <a:p>
            <a:pPr>
              <a:defRPr/>
            </a:pPr>
            <a:fld id="{8AAAF9E7-8EC6-4F19-8B18-D3DD70F6E0E3}" type="slidenum">
              <a:rPr lang="zh-CN" altLang="en-US"/>
              <a:pPr>
                <a:defRPr/>
              </a:pPr>
              <a:t>‹#›</a:t>
            </a:fld>
            <a:endParaRPr lang="zh-CN" altLang="en-US"/>
          </a:p>
        </p:txBody>
      </p:sp>
    </p:spTree>
    <p:extLst>
      <p:ext uri="{BB962C8B-B14F-4D97-AF65-F5344CB8AC3E}">
        <p14:creationId xmlns:p14="http://schemas.microsoft.com/office/powerpoint/2010/main" val="280359219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p:txBody>
          <a:bodyPr vert="eaVert"/>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日期占位符 27"/>
          <p:cNvSpPr>
            <a:spLocks noGrp="1"/>
          </p:cNvSpPr>
          <p:nvPr>
            <p:ph type="dt" sz="half" idx="10"/>
          </p:nvPr>
        </p:nvSpPr>
        <p:spPr>
          <a:ln/>
        </p:spPr>
        <p:txBody>
          <a:bodyPr/>
          <a:lstStyle>
            <a:lvl1pPr>
              <a:defRPr/>
            </a:lvl1pPr>
          </a:lstStyle>
          <a:p>
            <a:pPr>
              <a:defRPr/>
            </a:pPr>
            <a:endParaRPr lang="en-US" altLang="x-none"/>
          </a:p>
        </p:txBody>
      </p:sp>
      <p:sp>
        <p:nvSpPr>
          <p:cNvPr id="5" name="页脚占位符 16"/>
          <p:cNvSpPr>
            <a:spLocks noGrp="1"/>
          </p:cNvSpPr>
          <p:nvPr>
            <p:ph type="ftr" sz="quarter" idx="11"/>
          </p:nvPr>
        </p:nvSpPr>
        <p:spPr>
          <a:ln/>
        </p:spPr>
        <p:txBody>
          <a:bodyPr/>
          <a:lstStyle>
            <a:lvl1pPr>
              <a:defRPr/>
            </a:lvl1pPr>
          </a:lstStyle>
          <a:p>
            <a:pPr>
              <a:defRPr/>
            </a:pPr>
            <a:endParaRPr lang="en-US" altLang="x-none"/>
          </a:p>
        </p:txBody>
      </p:sp>
      <p:sp>
        <p:nvSpPr>
          <p:cNvPr id="6" name="灯片编号占位符 28"/>
          <p:cNvSpPr>
            <a:spLocks noGrp="1"/>
          </p:cNvSpPr>
          <p:nvPr>
            <p:ph type="sldNum" sz="quarter" idx="12"/>
          </p:nvPr>
        </p:nvSpPr>
        <p:spPr>
          <a:ln/>
        </p:spPr>
        <p:txBody>
          <a:bodyPr/>
          <a:lstStyle>
            <a:lvl1pPr>
              <a:defRPr/>
            </a:lvl1pPr>
          </a:lstStyle>
          <a:p>
            <a:pPr>
              <a:defRPr/>
            </a:pPr>
            <a:fld id="{17C625BF-5479-488E-B8E5-C380E17F4B57}" type="slidenum">
              <a:rPr lang="zh-CN" altLang="en-US"/>
              <a:pPr>
                <a:defRPr/>
              </a:pPr>
              <a:t>‹#›</a:t>
            </a:fld>
            <a:endParaRPr lang="zh-CN" altLang="en-US"/>
          </a:p>
        </p:txBody>
      </p:sp>
    </p:spTree>
    <p:extLst>
      <p:ext uri="{BB962C8B-B14F-4D97-AF65-F5344CB8AC3E}">
        <p14:creationId xmlns:p14="http://schemas.microsoft.com/office/powerpoint/2010/main" val="120109144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743700" y="274638"/>
            <a:ext cx="1943100" cy="5745162"/>
          </a:xfrm>
        </p:spPr>
        <p:txBody>
          <a:bodyPr vert="eaVert"/>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a:xfrm>
            <a:off x="914400" y="274638"/>
            <a:ext cx="5716657" cy="5745162"/>
          </a:xfrm>
        </p:spPr>
        <p:txBody>
          <a:bodyPr vert="eaVert"/>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日期占位符 27"/>
          <p:cNvSpPr>
            <a:spLocks noGrp="1"/>
          </p:cNvSpPr>
          <p:nvPr>
            <p:ph type="dt" sz="half" idx="10"/>
          </p:nvPr>
        </p:nvSpPr>
        <p:spPr>
          <a:ln/>
        </p:spPr>
        <p:txBody>
          <a:bodyPr/>
          <a:lstStyle>
            <a:lvl1pPr>
              <a:defRPr/>
            </a:lvl1pPr>
          </a:lstStyle>
          <a:p>
            <a:pPr>
              <a:defRPr/>
            </a:pPr>
            <a:endParaRPr lang="en-US" altLang="x-none"/>
          </a:p>
        </p:txBody>
      </p:sp>
      <p:sp>
        <p:nvSpPr>
          <p:cNvPr id="5" name="页脚占位符 16"/>
          <p:cNvSpPr>
            <a:spLocks noGrp="1"/>
          </p:cNvSpPr>
          <p:nvPr>
            <p:ph type="ftr" sz="quarter" idx="11"/>
          </p:nvPr>
        </p:nvSpPr>
        <p:spPr>
          <a:ln/>
        </p:spPr>
        <p:txBody>
          <a:bodyPr/>
          <a:lstStyle>
            <a:lvl1pPr>
              <a:defRPr/>
            </a:lvl1pPr>
          </a:lstStyle>
          <a:p>
            <a:pPr>
              <a:defRPr/>
            </a:pPr>
            <a:endParaRPr lang="en-US" altLang="x-none"/>
          </a:p>
        </p:txBody>
      </p:sp>
      <p:sp>
        <p:nvSpPr>
          <p:cNvPr id="6" name="灯片编号占位符 28"/>
          <p:cNvSpPr>
            <a:spLocks noGrp="1"/>
          </p:cNvSpPr>
          <p:nvPr>
            <p:ph type="sldNum" sz="quarter" idx="12"/>
          </p:nvPr>
        </p:nvSpPr>
        <p:spPr>
          <a:ln/>
        </p:spPr>
        <p:txBody>
          <a:bodyPr/>
          <a:lstStyle>
            <a:lvl1pPr>
              <a:defRPr/>
            </a:lvl1pPr>
          </a:lstStyle>
          <a:p>
            <a:pPr>
              <a:defRPr/>
            </a:pPr>
            <a:fld id="{04A08642-5671-453E-8E7A-CEC6F7E14828}" type="slidenum">
              <a:rPr lang="zh-CN" altLang="en-US"/>
              <a:pPr>
                <a:defRPr/>
              </a:pPr>
              <a:t>‹#›</a:t>
            </a:fld>
            <a:endParaRPr lang="zh-CN" altLang="en-US"/>
          </a:p>
        </p:txBody>
      </p:sp>
    </p:spTree>
    <p:extLst>
      <p:ext uri="{BB962C8B-B14F-4D97-AF65-F5344CB8AC3E}">
        <p14:creationId xmlns:p14="http://schemas.microsoft.com/office/powerpoint/2010/main" val="350260273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lstStyle>
            <a:lvl1pPr algn="ctr">
              <a:defRPr sz="4500"/>
            </a:lvl1pPr>
          </a:lstStyle>
          <a:p>
            <a:r>
              <a:rPr lang="zh-CN" altLang="en-US" noProof="1" smtClean="0"/>
              <a:t>单击此处编辑母版标题样式</a:t>
            </a:r>
            <a:endParaRPr lang="zh-CN" altLang="en-US" noProof="1"/>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noProof="1" smtClean="0"/>
              <a:t>单击此处编辑母版副标题样式</a:t>
            </a:r>
            <a:endParaRPr lang="zh-CN" altLang="en-US" noProof="1"/>
          </a:p>
        </p:txBody>
      </p:sp>
      <p:sp>
        <p:nvSpPr>
          <p:cNvPr id="4" name="日期占位符 3"/>
          <p:cNvSpPr>
            <a:spLocks noGrp="1"/>
          </p:cNvSpPr>
          <p:nvPr>
            <p:ph type="dt" sz="half" idx="10"/>
          </p:nvPr>
        </p:nvSpPr>
        <p:spPr>
          <a:ln/>
        </p:spPr>
        <p:txBody>
          <a:bodyPr/>
          <a:lstStyle>
            <a:lvl1pPr>
              <a:defRPr/>
            </a:lvl1pPr>
          </a:lstStyle>
          <a:p>
            <a:pPr>
              <a:defRPr/>
            </a:pPr>
            <a:endParaRPr lang="en-US" altLang="x-none"/>
          </a:p>
        </p:txBody>
      </p:sp>
      <p:sp>
        <p:nvSpPr>
          <p:cNvPr id="5" name="页脚占位符 4"/>
          <p:cNvSpPr>
            <a:spLocks noGrp="1"/>
          </p:cNvSpPr>
          <p:nvPr>
            <p:ph type="ftr" sz="quarter" idx="11"/>
          </p:nvPr>
        </p:nvSpPr>
        <p:spPr>
          <a:ln/>
        </p:spPr>
        <p:txBody>
          <a:bodyPr/>
          <a:lstStyle>
            <a:lvl1pPr>
              <a:defRPr/>
            </a:lvl1pPr>
          </a:lstStyle>
          <a:p>
            <a:pPr>
              <a:defRPr/>
            </a:pPr>
            <a:endParaRPr lang="en-US" altLang="x-none"/>
          </a:p>
        </p:txBody>
      </p:sp>
      <p:sp>
        <p:nvSpPr>
          <p:cNvPr id="6" name="灯片编号占位符 5"/>
          <p:cNvSpPr>
            <a:spLocks noGrp="1"/>
          </p:cNvSpPr>
          <p:nvPr>
            <p:ph type="sldNum" sz="quarter" idx="12"/>
          </p:nvPr>
        </p:nvSpPr>
        <p:spPr>
          <a:ln/>
        </p:spPr>
        <p:txBody>
          <a:bodyPr/>
          <a:lstStyle>
            <a:lvl1pPr>
              <a:defRPr/>
            </a:lvl1pPr>
          </a:lstStyle>
          <a:p>
            <a:pPr>
              <a:defRPr/>
            </a:pPr>
            <a:fld id="{3710EE33-6AF5-4CCA-BB7B-7551141D7B29}" type="slidenum">
              <a:rPr lang="en-US" altLang="zh-CN"/>
              <a:pPr>
                <a:defRPr/>
              </a:pPr>
              <a:t>‹#›</a:t>
            </a:fld>
            <a:endParaRPr lang="en-US" altLang="zh-CN"/>
          </a:p>
        </p:txBody>
      </p:sp>
    </p:spTree>
    <p:extLst>
      <p:ext uri="{BB962C8B-B14F-4D97-AF65-F5344CB8AC3E}">
        <p14:creationId xmlns:p14="http://schemas.microsoft.com/office/powerpoint/2010/main" val="1099862510"/>
      </p:ext>
    </p:extLst>
  </p:cSld>
  <p:clrMapOvr>
    <a:masterClrMapping/>
  </p:clrMapOvr>
  <p:transition>
    <p:strips dir="rd"/>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idx="1"/>
          </p:nvPr>
        </p:nvSpPr>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日期占位符 3"/>
          <p:cNvSpPr>
            <a:spLocks noGrp="1"/>
          </p:cNvSpPr>
          <p:nvPr>
            <p:ph type="dt" sz="half" idx="10"/>
          </p:nvPr>
        </p:nvSpPr>
        <p:spPr>
          <a:ln/>
        </p:spPr>
        <p:txBody>
          <a:bodyPr/>
          <a:lstStyle>
            <a:lvl1pPr>
              <a:defRPr/>
            </a:lvl1pPr>
          </a:lstStyle>
          <a:p>
            <a:pPr>
              <a:defRPr/>
            </a:pPr>
            <a:endParaRPr lang="en-US" altLang="x-none"/>
          </a:p>
        </p:txBody>
      </p:sp>
      <p:sp>
        <p:nvSpPr>
          <p:cNvPr id="5" name="页脚占位符 4"/>
          <p:cNvSpPr>
            <a:spLocks noGrp="1"/>
          </p:cNvSpPr>
          <p:nvPr>
            <p:ph type="ftr" sz="quarter" idx="11"/>
          </p:nvPr>
        </p:nvSpPr>
        <p:spPr>
          <a:ln/>
        </p:spPr>
        <p:txBody>
          <a:bodyPr/>
          <a:lstStyle>
            <a:lvl1pPr>
              <a:defRPr/>
            </a:lvl1pPr>
          </a:lstStyle>
          <a:p>
            <a:pPr>
              <a:defRPr/>
            </a:pPr>
            <a:endParaRPr lang="en-US" altLang="x-none"/>
          </a:p>
        </p:txBody>
      </p:sp>
      <p:sp>
        <p:nvSpPr>
          <p:cNvPr id="6" name="灯片编号占位符 5"/>
          <p:cNvSpPr>
            <a:spLocks noGrp="1"/>
          </p:cNvSpPr>
          <p:nvPr>
            <p:ph type="sldNum" sz="quarter" idx="12"/>
          </p:nvPr>
        </p:nvSpPr>
        <p:spPr>
          <a:ln/>
        </p:spPr>
        <p:txBody>
          <a:bodyPr/>
          <a:lstStyle>
            <a:lvl1pPr>
              <a:defRPr/>
            </a:lvl1pPr>
          </a:lstStyle>
          <a:p>
            <a:pPr>
              <a:defRPr/>
            </a:pPr>
            <a:fld id="{3318FAE2-77DB-452B-8414-D7DA9C7E7488}" type="slidenum">
              <a:rPr lang="en-US" altLang="zh-CN"/>
              <a:pPr>
                <a:defRPr/>
              </a:pPr>
              <a:t>‹#›</a:t>
            </a:fld>
            <a:endParaRPr lang="en-US" altLang="zh-CN"/>
          </a:p>
        </p:txBody>
      </p:sp>
    </p:spTree>
    <p:extLst>
      <p:ext uri="{BB962C8B-B14F-4D97-AF65-F5344CB8AC3E}">
        <p14:creationId xmlns:p14="http://schemas.microsoft.com/office/powerpoint/2010/main" val="707621453"/>
      </p:ext>
    </p:extLst>
  </p:cSld>
  <p:clrMapOvr>
    <a:masterClrMapping/>
  </p:clrMapOvr>
  <p:transition>
    <p:strips dir="rd"/>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lstStyle>
            <a:lvl1pPr>
              <a:defRPr sz="4500"/>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noProof="1" smtClean="0"/>
              <a:t>单击此处编辑母版文本样式</a:t>
            </a:r>
          </a:p>
        </p:txBody>
      </p:sp>
      <p:sp>
        <p:nvSpPr>
          <p:cNvPr id="4" name="日期占位符 3"/>
          <p:cNvSpPr>
            <a:spLocks noGrp="1"/>
          </p:cNvSpPr>
          <p:nvPr>
            <p:ph type="dt" sz="half" idx="10"/>
          </p:nvPr>
        </p:nvSpPr>
        <p:spPr>
          <a:ln/>
        </p:spPr>
        <p:txBody>
          <a:bodyPr/>
          <a:lstStyle>
            <a:lvl1pPr>
              <a:defRPr/>
            </a:lvl1pPr>
          </a:lstStyle>
          <a:p>
            <a:pPr>
              <a:defRPr/>
            </a:pPr>
            <a:endParaRPr lang="en-US" altLang="x-none"/>
          </a:p>
        </p:txBody>
      </p:sp>
      <p:sp>
        <p:nvSpPr>
          <p:cNvPr id="5" name="页脚占位符 4"/>
          <p:cNvSpPr>
            <a:spLocks noGrp="1"/>
          </p:cNvSpPr>
          <p:nvPr>
            <p:ph type="ftr" sz="quarter" idx="11"/>
          </p:nvPr>
        </p:nvSpPr>
        <p:spPr>
          <a:ln/>
        </p:spPr>
        <p:txBody>
          <a:bodyPr/>
          <a:lstStyle>
            <a:lvl1pPr>
              <a:defRPr/>
            </a:lvl1pPr>
          </a:lstStyle>
          <a:p>
            <a:pPr>
              <a:defRPr/>
            </a:pPr>
            <a:endParaRPr lang="en-US" altLang="x-none"/>
          </a:p>
        </p:txBody>
      </p:sp>
      <p:sp>
        <p:nvSpPr>
          <p:cNvPr id="6" name="灯片编号占位符 5"/>
          <p:cNvSpPr>
            <a:spLocks noGrp="1"/>
          </p:cNvSpPr>
          <p:nvPr>
            <p:ph type="sldNum" sz="quarter" idx="12"/>
          </p:nvPr>
        </p:nvSpPr>
        <p:spPr>
          <a:ln/>
        </p:spPr>
        <p:txBody>
          <a:bodyPr/>
          <a:lstStyle>
            <a:lvl1pPr>
              <a:defRPr/>
            </a:lvl1pPr>
          </a:lstStyle>
          <a:p>
            <a:pPr>
              <a:defRPr/>
            </a:pPr>
            <a:fld id="{D31B6E1F-54F4-4344-91F3-6D7EDD222EAC}" type="slidenum">
              <a:rPr lang="en-US" altLang="zh-CN"/>
              <a:pPr>
                <a:defRPr/>
              </a:pPr>
              <a:t>‹#›</a:t>
            </a:fld>
            <a:endParaRPr lang="en-US" altLang="zh-CN"/>
          </a:p>
        </p:txBody>
      </p:sp>
    </p:spTree>
    <p:extLst>
      <p:ext uri="{BB962C8B-B14F-4D97-AF65-F5344CB8AC3E}">
        <p14:creationId xmlns:p14="http://schemas.microsoft.com/office/powerpoint/2010/main" val="4069674318"/>
      </p:ext>
    </p:extLst>
  </p:cSld>
  <p:clrMapOvr>
    <a:masterClrMapping/>
  </p:clrMapOvr>
  <p:transition>
    <p:strips dir="rd"/>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sz="half" idx="1"/>
          </p:nvPr>
        </p:nvSpPr>
        <p:spPr>
          <a:xfrm>
            <a:off x="914400" y="1447800"/>
            <a:ext cx="3808476" cy="4572000"/>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内容占位符 3"/>
          <p:cNvSpPr>
            <a:spLocks noGrp="1"/>
          </p:cNvSpPr>
          <p:nvPr>
            <p:ph sz="half" idx="2"/>
          </p:nvPr>
        </p:nvSpPr>
        <p:spPr>
          <a:xfrm>
            <a:off x="4878324" y="1447800"/>
            <a:ext cx="3808476" cy="4572000"/>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5" name="日期占位符 3"/>
          <p:cNvSpPr>
            <a:spLocks noGrp="1"/>
          </p:cNvSpPr>
          <p:nvPr>
            <p:ph type="dt" sz="half" idx="10"/>
          </p:nvPr>
        </p:nvSpPr>
        <p:spPr>
          <a:ln/>
        </p:spPr>
        <p:txBody>
          <a:bodyPr/>
          <a:lstStyle>
            <a:lvl1pPr>
              <a:defRPr/>
            </a:lvl1pPr>
          </a:lstStyle>
          <a:p>
            <a:pPr>
              <a:defRPr/>
            </a:pPr>
            <a:endParaRPr lang="en-US" altLang="x-none"/>
          </a:p>
        </p:txBody>
      </p:sp>
      <p:sp>
        <p:nvSpPr>
          <p:cNvPr id="6" name="页脚占位符 4"/>
          <p:cNvSpPr>
            <a:spLocks noGrp="1"/>
          </p:cNvSpPr>
          <p:nvPr>
            <p:ph type="ftr" sz="quarter" idx="11"/>
          </p:nvPr>
        </p:nvSpPr>
        <p:spPr>
          <a:ln/>
        </p:spPr>
        <p:txBody>
          <a:bodyPr/>
          <a:lstStyle>
            <a:lvl1pPr>
              <a:defRPr/>
            </a:lvl1pPr>
          </a:lstStyle>
          <a:p>
            <a:pPr>
              <a:defRPr/>
            </a:pPr>
            <a:endParaRPr lang="en-US" altLang="x-none"/>
          </a:p>
        </p:txBody>
      </p:sp>
      <p:sp>
        <p:nvSpPr>
          <p:cNvPr id="7" name="灯片编号占位符 5"/>
          <p:cNvSpPr>
            <a:spLocks noGrp="1"/>
          </p:cNvSpPr>
          <p:nvPr>
            <p:ph type="sldNum" sz="quarter" idx="12"/>
          </p:nvPr>
        </p:nvSpPr>
        <p:spPr>
          <a:ln/>
        </p:spPr>
        <p:txBody>
          <a:bodyPr/>
          <a:lstStyle>
            <a:lvl1pPr>
              <a:defRPr/>
            </a:lvl1pPr>
          </a:lstStyle>
          <a:p>
            <a:pPr>
              <a:defRPr/>
            </a:pPr>
            <a:fld id="{4EBA357F-EEE8-4A11-BB5D-FB3A18A6380F}" type="slidenum">
              <a:rPr lang="en-US" altLang="zh-CN"/>
              <a:pPr>
                <a:defRPr/>
              </a:pPr>
              <a:t>‹#›</a:t>
            </a:fld>
            <a:endParaRPr lang="en-US" altLang="zh-CN"/>
          </a:p>
        </p:txBody>
      </p:sp>
    </p:spTree>
    <p:extLst>
      <p:ext uri="{BB962C8B-B14F-4D97-AF65-F5344CB8AC3E}">
        <p14:creationId xmlns:p14="http://schemas.microsoft.com/office/powerpoint/2010/main" val="2429445762"/>
      </p:ext>
    </p:extLst>
  </p:cSld>
  <p:clrMapOvr>
    <a:masterClrMapping/>
  </p:clrMapOvr>
  <p:transition>
    <p:strips dir="rd"/>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890081" y="1778438"/>
            <a:ext cx="3655181" cy="823912"/>
          </a:xfrm>
        </p:spPr>
        <p:txBody>
          <a:bodyPr anchor="ctr"/>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noProof="1" smtClean="0"/>
              <a:t>单击此处编辑母版文本样式</a:t>
            </a:r>
          </a:p>
        </p:txBody>
      </p:sp>
      <p:sp>
        <p:nvSpPr>
          <p:cNvPr id="4" name="内容占位符 3"/>
          <p:cNvSpPr>
            <a:spLocks noGrp="1"/>
          </p:cNvSpPr>
          <p:nvPr>
            <p:ph sz="half" idx="2"/>
          </p:nvPr>
        </p:nvSpPr>
        <p:spPr>
          <a:xfrm>
            <a:off x="890081" y="2665379"/>
            <a:ext cx="3655181" cy="3524284"/>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5" name="文本占位符 4"/>
          <p:cNvSpPr>
            <a:spLocks noGrp="1"/>
          </p:cNvSpPr>
          <p:nvPr>
            <p:ph type="body" sz="quarter" idx="3"/>
          </p:nvPr>
        </p:nvSpPr>
        <p:spPr>
          <a:xfrm>
            <a:off x="4692704" y="1778438"/>
            <a:ext cx="3673182" cy="823912"/>
          </a:xfrm>
        </p:spPr>
        <p:txBody>
          <a:bodyPr anchor="ctr"/>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noProof="1" smtClean="0"/>
              <a:t>单击此处编辑母版文本样式</a:t>
            </a:r>
          </a:p>
        </p:txBody>
      </p:sp>
      <p:sp>
        <p:nvSpPr>
          <p:cNvPr id="6" name="内容占位符 5"/>
          <p:cNvSpPr>
            <a:spLocks noGrp="1"/>
          </p:cNvSpPr>
          <p:nvPr>
            <p:ph sz="quarter" idx="4"/>
          </p:nvPr>
        </p:nvSpPr>
        <p:spPr>
          <a:xfrm>
            <a:off x="4692704" y="2665379"/>
            <a:ext cx="3673182" cy="3524284"/>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7" name="日期占位符 3"/>
          <p:cNvSpPr>
            <a:spLocks noGrp="1"/>
          </p:cNvSpPr>
          <p:nvPr>
            <p:ph type="dt" sz="half" idx="10"/>
          </p:nvPr>
        </p:nvSpPr>
        <p:spPr>
          <a:ln/>
        </p:spPr>
        <p:txBody>
          <a:bodyPr/>
          <a:lstStyle>
            <a:lvl1pPr>
              <a:defRPr/>
            </a:lvl1pPr>
          </a:lstStyle>
          <a:p>
            <a:pPr>
              <a:defRPr/>
            </a:pPr>
            <a:endParaRPr lang="en-US" altLang="x-none"/>
          </a:p>
        </p:txBody>
      </p:sp>
      <p:sp>
        <p:nvSpPr>
          <p:cNvPr id="8" name="页脚占位符 4"/>
          <p:cNvSpPr>
            <a:spLocks noGrp="1"/>
          </p:cNvSpPr>
          <p:nvPr>
            <p:ph type="ftr" sz="quarter" idx="11"/>
          </p:nvPr>
        </p:nvSpPr>
        <p:spPr>
          <a:ln/>
        </p:spPr>
        <p:txBody>
          <a:bodyPr/>
          <a:lstStyle>
            <a:lvl1pPr>
              <a:defRPr/>
            </a:lvl1pPr>
          </a:lstStyle>
          <a:p>
            <a:pPr>
              <a:defRPr/>
            </a:pPr>
            <a:endParaRPr lang="en-US" altLang="x-none"/>
          </a:p>
        </p:txBody>
      </p:sp>
      <p:sp>
        <p:nvSpPr>
          <p:cNvPr id="9" name="灯片编号占位符 5"/>
          <p:cNvSpPr>
            <a:spLocks noGrp="1"/>
          </p:cNvSpPr>
          <p:nvPr>
            <p:ph type="sldNum" sz="quarter" idx="12"/>
          </p:nvPr>
        </p:nvSpPr>
        <p:spPr>
          <a:ln/>
        </p:spPr>
        <p:txBody>
          <a:bodyPr/>
          <a:lstStyle>
            <a:lvl1pPr>
              <a:defRPr/>
            </a:lvl1pPr>
          </a:lstStyle>
          <a:p>
            <a:pPr>
              <a:defRPr/>
            </a:pPr>
            <a:fld id="{85EF8F72-6005-49C0-8DB1-F5504A7CEA1E}" type="slidenum">
              <a:rPr lang="en-US" altLang="zh-CN"/>
              <a:pPr>
                <a:defRPr/>
              </a:pPr>
              <a:t>‹#›</a:t>
            </a:fld>
            <a:endParaRPr lang="en-US" altLang="zh-CN"/>
          </a:p>
        </p:txBody>
      </p:sp>
    </p:spTree>
    <p:extLst>
      <p:ext uri="{BB962C8B-B14F-4D97-AF65-F5344CB8AC3E}">
        <p14:creationId xmlns:p14="http://schemas.microsoft.com/office/powerpoint/2010/main" val="1291859387"/>
      </p:ext>
    </p:extLst>
  </p:cSld>
  <p:clrMapOvr>
    <a:masterClrMapping/>
  </p:clrMapOvr>
  <p:transition>
    <p:strips dir="rd"/>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日期占位符 3"/>
          <p:cNvSpPr>
            <a:spLocks noGrp="1"/>
          </p:cNvSpPr>
          <p:nvPr>
            <p:ph type="dt" sz="half" idx="10"/>
          </p:nvPr>
        </p:nvSpPr>
        <p:spPr>
          <a:ln/>
        </p:spPr>
        <p:txBody>
          <a:bodyPr/>
          <a:lstStyle>
            <a:lvl1pPr>
              <a:defRPr/>
            </a:lvl1pPr>
          </a:lstStyle>
          <a:p>
            <a:pPr>
              <a:defRPr/>
            </a:pPr>
            <a:endParaRPr lang="en-US" altLang="x-none"/>
          </a:p>
        </p:txBody>
      </p:sp>
      <p:sp>
        <p:nvSpPr>
          <p:cNvPr id="4" name="页脚占位符 4"/>
          <p:cNvSpPr>
            <a:spLocks noGrp="1"/>
          </p:cNvSpPr>
          <p:nvPr>
            <p:ph type="ftr" sz="quarter" idx="11"/>
          </p:nvPr>
        </p:nvSpPr>
        <p:spPr>
          <a:ln/>
        </p:spPr>
        <p:txBody>
          <a:bodyPr/>
          <a:lstStyle>
            <a:lvl1pPr>
              <a:defRPr/>
            </a:lvl1pPr>
          </a:lstStyle>
          <a:p>
            <a:pPr>
              <a:defRPr/>
            </a:pPr>
            <a:endParaRPr lang="en-US" altLang="x-none"/>
          </a:p>
        </p:txBody>
      </p:sp>
      <p:sp>
        <p:nvSpPr>
          <p:cNvPr id="5" name="灯片编号占位符 5"/>
          <p:cNvSpPr>
            <a:spLocks noGrp="1"/>
          </p:cNvSpPr>
          <p:nvPr>
            <p:ph type="sldNum" sz="quarter" idx="12"/>
          </p:nvPr>
        </p:nvSpPr>
        <p:spPr>
          <a:ln/>
        </p:spPr>
        <p:txBody>
          <a:bodyPr/>
          <a:lstStyle>
            <a:lvl1pPr>
              <a:defRPr/>
            </a:lvl1pPr>
          </a:lstStyle>
          <a:p>
            <a:pPr>
              <a:defRPr/>
            </a:pPr>
            <a:fld id="{26F06BEF-BB25-4831-BC70-28ED8B3639C9}" type="slidenum">
              <a:rPr lang="en-US" altLang="zh-CN"/>
              <a:pPr>
                <a:defRPr/>
              </a:pPr>
              <a:t>‹#›</a:t>
            </a:fld>
            <a:endParaRPr lang="en-US" altLang="zh-CN"/>
          </a:p>
        </p:txBody>
      </p:sp>
    </p:spTree>
    <p:extLst>
      <p:ext uri="{BB962C8B-B14F-4D97-AF65-F5344CB8AC3E}">
        <p14:creationId xmlns:p14="http://schemas.microsoft.com/office/powerpoint/2010/main" val="2139774665"/>
      </p:ext>
    </p:extLst>
  </p:cSld>
  <p:clrMapOvr>
    <a:masterClrMapping/>
  </p:clrMapOvr>
  <p:transition>
    <p:strips dir="rd"/>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a:ln/>
        </p:spPr>
        <p:txBody>
          <a:bodyPr/>
          <a:lstStyle>
            <a:lvl1pPr>
              <a:defRPr/>
            </a:lvl1pPr>
          </a:lstStyle>
          <a:p>
            <a:pPr>
              <a:defRPr/>
            </a:pPr>
            <a:endParaRPr lang="en-US" altLang="x-none"/>
          </a:p>
        </p:txBody>
      </p:sp>
      <p:sp>
        <p:nvSpPr>
          <p:cNvPr id="3" name="页脚占位符 4"/>
          <p:cNvSpPr>
            <a:spLocks noGrp="1"/>
          </p:cNvSpPr>
          <p:nvPr>
            <p:ph type="ftr" sz="quarter" idx="11"/>
          </p:nvPr>
        </p:nvSpPr>
        <p:spPr>
          <a:ln/>
        </p:spPr>
        <p:txBody>
          <a:bodyPr/>
          <a:lstStyle>
            <a:lvl1pPr>
              <a:defRPr/>
            </a:lvl1pPr>
          </a:lstStyle>
          <a:p>
            <a:pPr>
              <a:defRPr/>
            </a:pPr>
            <a:endParaRPr lang="en-US" altLang="x-none"/>
          </a:p>
        </p:txBody>
      </p:sp>
      <p:sp>
        <p:nvSpPr>
          <p:cNvPr id="4" name="灯片编号占位符 5"/>
          <p:cNvSpPr>
            <a:spLocks noGrp="1"/>
          </p:cNvSpPr>
          <p:nvPr>
            <p:ph type="sldNum" sz="quarter" idx="12"/>
          </p:nvPr>
        </p:nvSpPr>
        <p:spPr>
          <a:ln/>
        </p:spPr>
        <p:txBody>
          <a:bodyPr/>
          <a:lstStyle>
            <a:lvl1pPr>
              <a:defRPr/>
            </a:lvl1pPr>
          </a:lstStyle>
          <a:p>
            <a:pPr>
              <a:defRPr/>
            </a:pPr>
            <a:fld id="{1393694F-1CFE-4D7B-A775-11B702304083}" type="slidenum">
              <a:rPr lang="en-US" altLang="zh-CN"/>
              <a:pPr>
                <a:defRPr/>
              </a:pPr>
              <a:t>‹#›</a:t>
            </a:fld>
            <a:endParaRPr lang="en-US" altLang="zh-CN"/>
          </a:p>
        </p:txBody>
      </p:sp>
    </p:spTree>
    <p:extLst>
      <p:ext uri="{BB962C8B-B14F-4D97-AF65-F5344CB8AC3E}">
        <p14:creationId xmlns:p14="http://schemas.microsoft.com/office/powerpoint/2010/main" val="924818541"/>
      </p:ext>
    </p:extLst>
  </p:cSld>
  <p:clrMapOvr>
    <a:masterClrMapping/>
  </p:clrMapOvr>
  <p:transition>
    <p:strips dir="rd"/>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lstStyle>
            <a:lvl1pPr>
              <a:defRPr sz="4500"/>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noProof="1" smtClean="0"/>
              <a:t>单击此处编辑母版文本样式</a:t>
            </a:r>
          </a:p>
        </p:txBody>
      </p:sp>
      <p:sp>
        <p:nvSpPr>
          <p:cNvPr id="4" name="日期占位符 13"/>
          <p:cNvSpPr>
            <a:spLocks noGrp="1"/>
          </p:cNvSpPr>
          <p:nvPr>
            <p:ph type="dt" sz="half" idx="10"/>
          </p:nvPr>
        </p:nvSpPr>
        <p:spPr>
          <a:ln/>
        </p:spPr>
        <p:txBody>
          <a:bodyPr/>
          <a:lstStyle>
            <a:lvl1pPr>
              <a:defRPr/>
            </a:lvl1pPr>
          </a:lstStyle>
          <a:p>
            <a:pPr>
              <a:defRPr/>
            </a:pPr>
            <a:endParaRPr lang="en-US" altLang="x-none"/>
          </a:p>
        </p:txBody>
      </p:sp>
      <p:sp>
        <p:nvSpPr>
          <p:cNvPr id="5" name="页脚占位符 2"/>
          <p:cNvSpPr>
            <a:spLocks noGrp="1"/>
          </p:cNvSpPr>
          <p:nvPr>
            <p:ph type="ftr" sz="quarter" idx="11"/>
          </p:nvPr>
        </p:nvSpPr>
        <p:spPr>
          <a:ln/>
        </p:spPr>
        <p:txBody>
          <a:bodyPr/>
          <a:lstStyle>
            <a:lvl1pPr>
              <a:defRPr/>
            </a:lvl1pPr>
          </a:lstStyle>
          <a:p>
            <a:pPr>
              <a:defRPr/>
            </a:pPr>
            <a:endParaRPr lang="en-US" altLang="x-none"/>
          </a:p>
        </p:txBody>
      </p:sp>
      <p:sp>
        <p:nvSpPr>
          <p:cNvPr id="6" name="灯片编号占位符 22"/>
          <p:cNvSpPr>
            <a:spLocks noGrp="1"/>
          </p:cNvSpPr>
          <p:nvPr>
            <p:ph type="sldNum" sz="quarter" idx="12"/>
          </p:nvPr>
        </p:nvSpPr>
        <p:spPr>
          <a:ln/>
        </p:spPr>
        <p:txBody>
          <a:bodyPr/>
          <a:lstStyle>
            <a:lvl1pPr>
              <a:defRPr/>
            </a:lvl1pPr>
          </a:lstStyle>
          <a:p>
            <a:pPr>
              <a:defRPr/>
            </a:pPr>
            <a:fld id="{78B49CAB-0ADC-4461-84DD-BDE5FE01FF84}" type="slidenum">
              <a:rPr lang="zh-CN" altLang="en-US"/>
              <a:pPr>
                <a:defRPr/>
              </a:pPr>
              <a:t>‹#›</a:t>
            </a:fld>
            <a:endParaRPr lang="zh-CN" altLang="en-US"/>
          </a:p>
        </p:txBody>
      </p:sp>
    </p:spTree>
    <p:extLst>
      <p:ext uri="{BB962C8B-B14F-4D97-AF65-F5344CB8AC3E}">
        <p14:creationId xmlns:p14="http://schemas.microsoft.com/office/powerpoint/2010/main" val="92051269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lstStyle>
            <a:lvl1pPr>
              <a:defRPr sz="2400"/>
            </a:lvl1pPr>
          </a:lstStyle>
          <a:p>
            <a:r>
              <a:rPr lang="zh-CN" altLang="en-US" noProof="1" smtClean="0"/>
              <a:t>单击此处编辑母版标题样式</a:t>
            </a:r>
            <a:endParaRPr lang="zh-CN" altLang="en-US" noProof="1"/>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noProof="1" smtClean="0"/>
              <a:t>单击此处编辑母版文本样式</a:t>
            </a:r>
          </a:p>
        </p:txBody>
      </p:sp>
      <p:sp>
        <p:nvSpPr>
          <p:cNvPr id="5" name="日期占位符 3"/>
          <p:cNvSpPr>
            <a:spLocks noGrp="1"/>
          </p:cNvSpPr>
          <p:nvPr>
            <p:ph type="dt" sz="half" idx="10"/>
          </p:nvPr>
        </p:nvSpPr>
        <p:spPr>
          <a:ln/>
        </p:spPr>
        <p:txBody>
          <a:bodyPr/>
          <a:lstStyle>
            <a:lvl1pPr>
              <a:defRPr/>
            </a:lvl1pPr>
          </a:lstStyle>
          <a:p>
            <a:pPr>
              <a:defRPr/>
            </a:pPr>
            <a:endParaRPr lang="en-US" altLang="x-none"/>
          </a:p>
        </p:txBody>
      </p:sp>
      <p:sp>
        <p:nvSpPr>
          <p:cNvPr id="6" name="页脚占位符 4"/>
          <p:cNvSpPr>
            <a:spLocks noGrp="1"/>
          </p:cNvSpPr>
          <p:nvPr>
            <p:ph type="ftr" sz="quarter" idx="11"/>
          </p:nvPr>
        </p:nvSpPr>
        <p:spPr>
          <a:ln/>
        </p:spPr>
        <p:txBody>
          <a:bodyPr/>
          <a:lstStyle>
            <a:lvl1pPr>
              <a:defRPr/>
            </a:lvl1pPr>
          </a:lstStyle>
          <a:p>
            <a:pPr>
              <a:defRPr/>
            </a:pPr>
            <a:endParaRPr lang="en-US" altLang="x-none"/>
          </a:p>
        </p:txBody>
      </p:sp>
      <p:sp>
        <p:nvSpPr>
          <p:cNvPr id="7" name="灯片编号占位符 5"/>
          <p:cNvSpPr>
            <a:spLocks noGrp="1"/>
          </p:cNvSpPr>
          <p:nvPr>
            <p:ph type="sldNum" sz="quarter" idx="12"/>
          </p:nvPr>
        </p:nvSpPr>
        <p:spPr>
          <a:ln/>
        </p:spPr>
        <p:txBody>
          <a:bodyPr/>
          <a:lstStyle>
            <a:lvl1pPr>
              <a:defRPr/>
            </a:lvl1pPr>
          </a:lstStyle>
          <a:p>
            <a:pPr>
              <a:defRPr/>
            </a:pPr>
            <a:fld id="{2CE74D32-CA5C-4F8E-B93D-C29B069DC465}" type="slidenum">
              <a:rPr lang="en-US" altLang="zh-CN"/>
              <a:pPr>
                <a:defRPr/>
              </a:pPr>
              <a:t>‹#›</a:t>
            </a:fld>
            <a:endParaRPr lang="en-US" altLang="zh-CN"/>
          </a:p>
        </p:txBody>
      </p:sp>
    </p:spTree>
    <p:extLst>
      <p:ext uri="{BB962C8B-B14F-4D97-AF65-F5344CB8AC3E}">
        <p14:creationId xmlns:p14="http://schemas.microsoft.com/office/powerpoint/2010/main" val="1459044217"/>
      </p:ext>
    </p:extLst>
  </p:cSld>
  <p:clrMapOvr>
    <a:masterClrMapping/>
  </p:clrMapOvr>
  <p:transition>
    <p:strips dir="rd"/>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lstStyle>
            <a:lvl1pPr>
              <a:defRPr sz="2400"/>
            </a:lvl1pPr>
          </a:lstStyle>
          <a:p>
            <a:r>
              <a:rPr lang="zh-CN" altLang="en-US" noProof="1" smtClean="0"/>
              <a:t>单击此处编辑母版标题样式</a:t>
            </a:r>
            <a:endParaRPr lang="zh-CN" altLang="en-US" noProof="1"/>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zh-CN" altLang="en-US"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noProof="1" smtClean="0"/>
              <a:t>单击此处编辑母版文本样式</a:t>
            </a:r>
          </a:p>
        </p:txBody>
      </p:sp>
      <p:sp>
        <p:nvSpPr>
          <p:cNvPr id="5" name="日期占位符 3"/>
          <p:cNvSpPr>
            <a:spLocks noGrp="1"/>
          </p:cNvSpPr>
          <p:nvPr>
            <p:ph type="dt" sz="half" idx="10"/>
          </p:nvPr>
        </p:nvSpPr>
        <p:spPr>
          <a:ln/>
        </p:spPr>
        <p:txBody>
          <a:bodyPr/>
          <a:lstStyle>
            <a:lvl1pPr>
              <a:defRPr/>
            </a:lvl1pPr>
          </a:lstStyle>
          <a:p>
            <a:pPr>
              <a:defRPr/>
            </a:pPr>
            <a:endParaRPr lang="en-US" altLang="x-none"/>
          </a:p>
        </p:txBody>
      </p:sp>
      <p:sp>
        <p:nvSpPr>
          <p:cNvPr id="6" name="页脚占位符 4"/>
          <p:cNvSpPr>
            <a:spLocks noGrp="1"/>
          </p:cNvSpPr>
          <p:nvPr>
            <p:ph type="ftr" sz="quarter" idx="11"/>
          </p:nvPr>
        </p:nvSpPr>
        <p:spPr>
          <a:ln/>
        </p:spPr>
        <p:txBody>
          <a:bodyPr/>
          <a:lstStyle>
            <a:lvl1pPr>
              <a:defRPr/>
            </a:lvl1pPr>
          </a:lstStyle>
          <a:p>
            <a:pPr>
              <a:defRPr/>
            </a:pPr>
            <a:endParaRPr lang="en-US" altLang="x-none"/>
          </a:p>
        </p:txBody>
      </p:sp>
      <p:sp>
        <p:nvSpPr>
          <p:cNvPr id="7" name="灯片编号占位符 5"/>
          <p:cNvSpPr>
            <a:spLocks noGrp="1"/>
          </p:cNvSpPr>
          <p:nvPr>
            <p:ph type="sldNum" sz="quarter" idx="12"/>
          </p:nvPr>
        </p:nvSpPr>
        <p:spPr>
          <a:ln/>
        </p:spPr>
        <p:txBody>
          <a:bodyPr/>
          <a:lstStyle>
            <a:lvl1pPr>
              <a:defRPr/>
            </a:lvl1pPr>
          </a:lstStyle>
          <a:p>
            <a:pPr>
              <a:defRPr/>
            </a:pPr>
            <a:fld id="{076EF8A3-AE02-4390-835F-2EC8EF6D814E}" type="slidenum">
              <a:rPr lang="en-US" altLang="zh-CN"/>
              <a:pPr>
                <a:defRPr/>
              </a:pPr>
              <a:t>‹#›</a:t>
            </a:fld>
            <a:endParaRPr lang="en-US" altLang="zh-CN"/>
          </a:p>
        </p:txBody>
      </p:sp>
    </p:spTree>
    <p:extLst>
      <p:ext uri="{BB962C8B-B14F-4D97-AF65-F5344CB8AC3E}">
        <p14:creationId xmlns:p14="http://schemas.microsoft.com/office/powerpoint/2010/main" val="2241280369"/>
      </p:ext>
    </p:extLst>
  </p:cSld>
  <p:clrMapOvr>
    <a:masterClrMapping/>
  </p:clrMapOvr>
  <p:transition>
    <p:strips dir="rd"/>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p:txBody>
          <a:bodyPr vert="eaVert"/>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日期占位符 3"/>
          <p:cNvSpPr>
            <a:spLocks noGrp="1"/>
          </p:cNvSpPr>
          <p:nvPr>
            <p:ph type="dt" sz="half" idx="10"/>
          </p:nvPr>
        </p:nvSpPr>
        <p:spPr>
          <a:ln/>
        </p:spPr>
        <p:txBody>
          <a:bodyPr/>
          <a:lstStyle>
            <a:lvl1pPr>
              <a:defRPr/>
            </a:lvl1pPr>
          </a:lstStyle>
          <a:p>
            <a:pPr>
              <a:defRPr/>
            </a:pPr>
            <a:endParaRPr lang="en-US" altLang="x-none"/>
          </a:p>
        </p:txBody>
      </p:sp>
      <p:sp>
        <p:nvSpPr>
          <p:cNvPr id="5" name="页脚占位符 4"/>
          <p:cNvSpPr>
            <a:spLocks noGrp="1"/>
          </p:cNvSpPr>
          <p:nvPr>
            <p:ph type="ftr" sz="quarter" idx="11"/>
          </p:nvPr>
        </p:nvSpPr>
        <p:spPr>
          <a:ln/>
        </p:spPr>
        <p:txBody>
          <a:bodyPr/>
          <a:lstStyle>
            <a:lvl1pPr>
              <a:defRPr/>
            </a:lvl1pPr>
          </a:lstStyle>
          <a:p>
            <a:pPr>
              <a:defRPr/>
            </a:pPr>
            <a:endParaRPr lang="en-US" altLang="x-none"/>
          </a:p>
        </p:txBody>
      </p:sp>
      <p:sp>
        <p:nvSpPr>
          <p:cNvPr id="6" name="灯片编号占位符 5"/>
          <p:cNvSpPr>
            <a:spLocks noGrp="1"/>
          </p:cNvSpPr>
          <p:nvPr>
            <p:ph type="sldNum" sz="quarter" idx="12"/>
          </p:nvPr>
        </p:nvSpPr>
        <p:spPr>
          <a:ln/>
        </p:spPr>
        <p:txBody>
          <a:bodyPr/>
          <a:lstStyle>
            <a:lvl1pPr>
              <a:defRPr/>
            </a:lvl1pPr>
          </a:lstStyle>
          <a:p>
            <a:pPr>
              <a:defRPr/>
            </a:pPr>
            <a:fld id="{E66F81F5-1EDD-4E68-A15B-672AE30AAACA}" type="slidenum">
              <a:rPr lang="en-US" altLang="zh-CN"/>
              <a:pPr>
                <a:defRPr/>
              </a:pPr>
              <a:t>‹#›</a:t>
            </a:fld>
            <a:endParaRPr lang="en-US" altLang="zh-CN"/>
          </a:p>
        </p:txBody>
      </p:sp>
    </p:spTree>
    <p:extLst>
      <p:ext uri="{BB962C8B-B14F-4D97-AF65-F5344CB8AC3E}">
        <p14:creationId xmlns:p14="http://schemas.microsoft.com/office/powerpoint/2010/main" val="2052155822"/>
      </p:ext>
    </p:extLst>
  </p:cSld>
  <p:clrMapOvr>
    <a:masterClrMapping/>
  </p:clrMapOvr>
  <p:transition>
    <p:strips dir="rd"/>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743700" y="274638"/>
            <a:ext cx="1943100" cy="5745162"/>
          </a:xfrm>
        </p:spPr>
        <p:txBody>
          <a:bodyPr vert="eaVert"/>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a:xfrm>
            <a:off x="914400" y="274638"/>
            <a:ext cx="5716657" cy="5745162"/>
          </a:xfrm>
        </p:spPr>
        <p:txBody>
          <a:bodyPr vert="eaVert"/>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日期占位符 3"/>
          <p:cNvSpPr>
            <a:spLocks noGrp="1"/>
          </p:cNvSpPr>
          <p:nvPr>
            <p:ph type="dt" sz="half" idx="10"/>
          </p:nvPr>
        </p:nvSpPr>
        <p:spPr>
          <a:ln/>
        </p:spPr>
        <p:txBody>
          <a:bodyPr/>
          <a:lstStyle>
            <a:lvl1pPr>
              <a:defRPr/>
            </a:lvl1pPr>
          </a:lstStyle>
          <a:p>
            <a:pPr>
              <a:defRPr/>
            </a:pPr>
            <a:endParaRPr lang="en-US" altLang="x-none"/>
          </a:p>
        </p:txBody>
      </p:sp>
      <p:sp>
        <p:nvSpPr>
          <p:cNvPr id="5" name="页脚占位符 4"/>
          <p:cNvSpPr>
            <a:spLocks noGrp="1"/>
          </p:cNvSpPr>
          <p:nvPr>
            <p:ph type="ftr" sz="quarter" idx="11"/>
          </p:nvPr>
        </p:nvSpPr>
        <p:spPr>
          <a:ln/>
        </p:spPr>
        <p:txBody>
          <a:bodyPr/>
          <a:lstStyle>
            <a:lvl1pPr>
              <a:defRPr/>
            </a:lvl1pPr>
          </a:lstStyle>
          <a:p>
            <a:pPr>
              <a:defRPr/>
            </a:pPr>
            <a:endParaRPr lang="en-US" altLang="x-none"/>
          </a:p>
        </p:txBody>
      </p:sp>
      <p:sp>
        <p:nvSpPr>
          <p:cNvPr id="6" name="灯片编号占位符 5"/>
          <p:cNvSpPr>
            <a:spLocks noGrp="1"/>
          </p:cNvSpPr>
          <p:nvPr>
            <p:ph type="sldNum" sz="quarter" idx="12"/>
          </p:nvPr>
        </p:nvSpPr>
        <p:spPr>
          <a:ln/>
        </p:spPr>
        <p:txBody>
          <a:bodyPr/>
          <a:lstStyle>
            <a:lvl1pPr>
              <a:defRPr/>
            </a:lvl1pPr>
          </a:lstStyle>
          <a:p>
            <a:pPr>
              <a:defRPr/>
            </a:pPr>
            <a:fld id="{CBD6D8D3-AEE2-4567-9015-496BAA0B9C36}" type="slidenum">
              <a:rPr lang="en-US" altLang="zh-CN"/>
              <a:pPr>
                <a:defRPr/>
              </a:pPr>
              <a:t>‹#›</a:t>
            </a:fld>
            <a:endParaRPr lang="en-US" altLang="zh-CN"/>
          </a:p>
        </p:txBody>
      </p:sp>
    </p:spTree>
    <p:extLst>
      <p:ext uri="{BB962C8B-B14F-4D97-AF65-F5344CB8AC3E}">
        <p14:creationId xmlns:p14="http://schemas.microsoft.com/office/powerpoint/2010/main" val="1412301326"/>
      </p:ext>
    </p:extLst>
  </p:cSld>
  <p:clrMapOvr>
    <a:masterClrMapping/>
  </p:clrMapOvr>
  <p:transition>
    <p:strips dir="rd"/>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sz="half" idx="1"/>
          </p:nvPr>
        </p:nvSpPr>
        <p:spPr>
          <a:xfrm>
            <a:off x="914400" y="1447800"/>
            <a:ext cx="3808476" cy="4572000"/>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内容占位符 3"/>
          <p:cNvSpPr>
            <a:spLocks noGrp="1"/>
          </p:cNvSpPr>
          <p:nvPr>
            <p:ph sz="half" idx="2"/>
          </p:nvPr>
        </p:nvSpPr>
        <p:spPr>
          <a:xfrm>
            <a:off x="4878324" y="1447800"/>
            <a:ext cx="3808476" cy="4572000"/>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5" name="日期占位符 13"/>
          <p:cNvSpPr>
            <a:spLocks noGrp="1"/>
          </p:cNvSpPr>
          <p:nvPr>
            <p:ph type="dt" sz="half" idx="10"/>
          </p:nvPr>
        </p:nvSpPr>
        <p:spPr>
          <a:ln/>
        </p:spPr>
        <p:txBody>
          <a:bodyPr/>
          <a:lstStyle>
            <a:lvl1pPr>
              <a:defRPr/>
            </a:lvl1pPr>
          </a:lstStyle>
          <a:p>
            <a:pPr>
              <a:defRPr/>
            </a:pPr>
            <a:endParaRPr lang="en-US" altLang="x-none"/>
          </a:p>
        </p:txBody>
      </p:sp>
      <p:sp>
        <p:nvSpPr>
          <p:cNvPr id="6" name="页脚占位符 2"/>
          <p:cNvSpPr>
            <a:spLocks noGrp="1"/>
          </p:cNvSpPr>
          <p:nvPr>
            <p:ph type="ftr" sz="quarter" idx="11"/>
          </p:nvPr>
        </p:nvSpPr>
        <p:spPr>
          <a:ln/>
        </p:spPr>
        <p:txBody>
          <a:bodyPr/>
          <a:lstStyle>
            <a:lvl1pPr>
              <a:defRPr/>
            </a:lvl1pPr>
          </a:lstStyle>
          <a:p>
            <a:pPr>
              <a:defRPr/>
            </a:pPr>
            <a:endParaRPr lang="en-US" altLang="x-none"/>
          </a:p>
        </p:txBody>
      </p:sp>
      <p:sp>
        <p:nvSpPr>
          <p:cNvPr id="7" name="灯片编号占位符 22"/>
          <p:cNvSpPr>
            <a:spLocks noGrp="1"/>
          </p:cNvSpPr>
          <p:nvPr>
            <p:ph type="sldNum" sz="quarter" idx="12"/>
          </p:nvPr>
        </p:nvSpPr>
        <p:spPr>
          <a:ln/>
        </p:spPr>
        <p:txBody>
          <a:bodyPr/>
          <a:lstStyle>
            <a:lvl1pPr>
              <a:defRPr/>
            </a:lvl1pPr>
          </a:lstStyle>
          <a:p>
            <a:pPr>
              <a:defRPr/>
            </a:pPr>
            <a:fld id="{2BC56783-B8B4-4804-A5BA-C0EF3810EC8B}" type="slidenum">
              <a:rPr lang="zh-CN" altLang="en-US"/>
              <a:pPr>
                <a:defRPr/>
              </a:pPr>
              <a:t>‹#›</a:t>
            </a:fld>
            <a:endParaRPr lang="zh-CN" altLang="en-US"/>
          </a:p>
        </p:txBody>
      </p:sp>
    </p:spTree>
    <p:extLst>
      <p:ext uri="{BB962C8B-B14F-4D97-AF65-F5344CB8AC3E}">
        <p14:creationId xmlns:p14="http://schemas.microsoft.com/office/powerpoint/2010/main" val="11462787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890081" y="1778438"/>
            <a:ext cx="3655181" cy="823912"/>
          </a:xfrm>
        </p:spPr>
        <p:txBody>
          <a:bodyPr anchor="ctr"/>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noProof="1" smtClean="0"/>
              <a:t>单击此处编辑母版文本样式</a:t>
            </a:r>
          </a:p>
        </p:txBody>
      </p:sp>
      <p:sp>
        <p:nvSpPr>
          <p:cNvPr id="4" name="内容占位符 3"/>
          <p:cNvSpPr>
            <a:spLocks noGrp="1"/>
          </p:cNvSpPr>
          <p:nvPr>
            <p:ph sz="half" idx="2"/>
          </p:nvPr>
        </p:nvSpPr>
        <p:spPr>
          <a:xfrm>
            <a:off x="890081" y="2665379"/>
            <a:ext cx="3655181" cy="3524284"/>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5" name="文本占位符 4"/>
          <p:cNvSpPr>
            <a:spLocks noGrp="1"/>
          </p:cNvSpPr>
          <p:nvPr>
            <p:ph type="body" sz="quarter" idx="3"/>
          </p:nvPr>
        </p:nvSpPr>
        <p:spPr>
          <a:xfrm>
            <a:off x="4692704" y="1778438"/>
            <a:ext cx="3673182" cy="823912"/>
          </a:xfrm>
        </p:spPr>
        <p:txBody>
          <a:bodyPr anchor="ctr"/>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noProof="1" smtClean="0"/>
              <a:t>单击此处编辑母版文本样式</a:t>
            </a:r>
          </a:p>
        </p:txBody>
      </p:sp>
      <p:sp>
        <p:nvSpPr>
          <p:cNvPr id="6" name="内容占位符 5"/>
          <p:cNvSpPr>
            <a:spLocks noGrp="1"/>
          </p:cNvSpPr>
          <p:nvPr>
            <p:ph sz="quarter" idx="4"/>
          </p:nvPr>
        </p:nvSpPr>
        <p:spPr>
          <a:xfrm>
            <a:off x="4692704" y="2665379"/>
            <a:ext cx="3673182" cy="3524284"/>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7" name="日期占位符 13"/>
          <p:cNvSpPr>
            <a:spLocks noGrp="1"/>
          </p:cNvSpPr>
          <p:nvPr>
            <p:ph type="dt" sz="half" idx="10"/>
          </p:nvPr>
        </p:nvSpPr>
        <p:spPr>
          <a:ln/>
        </p:spPr>
        <p:txBody>
          <a:bodyPr/>
          <a:lstStyle>
            <a:lvl1pPr>
              <a:defRPr/>
            </a:lvl1pPr>
          </a:lstStyle>
          <a:p>
            <a:pPr>
              <a:defRPr/>
            </a:pPr>
            <a:endParaRPr lang="en-US" altLang="x-none"/>
          </a:p>
        </p:txBody>
      </p:sp>
      <p:sp>
        <p:nvSpPr>
          <p:cNvPr id="8" name="页脚占位符 2"/>
          <p:cNvSpPr>
            <a:spLocks noGrp="1"/>
          </p:cNvSpPr>
          <p:nvPr>
            <p:ph type="ftr" sz="quarter" idx="11"/>
          </p:nvPr>
        </p:nvSpPr>
        <p:spPr>
          <a:ln/>
        </p:spPr>
        <p:txBody>
          <a:bodyPr/>
          <a:lstStyle>
            <a:lvl1pPr>
              <a:defRPr/>
            </a:lvl1pPr>
          </a:lstStyle>
          <a:p>
            <a:pPr>
              <a:defRPr/>
            </a:pPr>
            <a:endParaRPr lang="en-US" altLang="x-none"/>
          </a:p>
        </p:txBody>
      </p:sp>
      <p:sp>
        <p:nvSpPr>
          <p:cNvPr id="9" name="灯片编号占位符 22"/>
          <p:cNvSpPr>
            <a:spLocks noGrp="1"/>
          </p:cNvSpPr>
          <p:nvPr>
            <p:ph type="sldNum" sz="quarter" idx="12"/>
          </p:nvPr>
        </p:nvSpPr>
        <p:spPr>
          <a:ln/>
        </p:spPr>
        <p:txBody>
          <a:bodyPr/>
          <a:lstStyle>
            <a:lvl1pPr>
              <a:defRPr/>
            </a:lvl1pPr>
          </a:lstStyle>
          <a:p>
            <a:pPr>
              <a:defRPr/>
            </a:pPr>
            <a:fld id="{DEE65BDD-829A-4197-BFC2-1D7DE4D898F3}" type="slidenum">
              <a:rPr lang="zh-CN" altLang="en-US"/>
              <a:pPr>
                <a:defRPr/>
              </a:pPr>
              <a:t>‹#›</a:t>
            </a:fld>
            <a:endParaRPr lang="zh-CN" altLang="en-US"/>
          </a:p>
        </p:txBody>
      </p:sp>
    </p:spTree>
    <p:extLst>
      <p:ext uri="{BB962C8B-B14F-4D97-AF65-F5344CB8AC3E}">
        <p14:creationId xmlns:p14="http://schemas.microsoft.com/office/powerpoint/2010/main" val="14042440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日期占位符 13"/>
          <p:cNvSpPr>
            <a:spLocks noGrp="1"/>
          </p:cNvSpPr>
          <p:nvPr>
            <p:ph type="dt" sz="half" idx="10"/>
          </p:nvPr>
        </p:nvSpPr>
        <p:spPr>
          <a:ln/>
        </p:spPr>
        <p:txBody>
          <a:bodyPr/>
          <a:lstStyle>
            <a:lvl1pPr>
              <a:defRPr/>
            </a:lvl1pPr>
          </a:lstStyle>
          <a:p>
            <a:pPr>
              <a:defRPr/>
            </a:pPr>
            <a:endParaRPr lang="en-US" altLang="x-none"/>
          </a:p>
        </p:txBody>
      </p:sp>
      <p:sp>
        <p:nvSpPr>
          <p:cNvPr id="4" name="页脚占位符 2"/>
          <p:cNvSpPr>
            <a:spLocks noGrp="1"/>
          </p:cNvSpPr>
          <p:nvPr>
            <p:ph type="ftr" sz="quarter" idx="11"/>
          </p:nvPr>
        </p:nvSpPr>
        <p:spPr>
          <a:ln/>
        </p:spPr>
        <p:txBody>
          <a:bodyPr/>
          <a:lstStyle>
            <a:lvl1pPr>
              <a:defRPr/>
            </a:lvl1pPr>
          </a:lstStyle>
          <a:p>
            <a:pPr>
              <a:defRPr/>
            </a:pPr>
            <a:endParaRPr lang="en-US" altLang="x-none"/>
          </a:p>
        </p:txBody>
      </p:sp>
      <p:sp>
        <p:nvSpPr>
          <p:cNvPr id="5" name="灯片编号占位符 22"/>
          <p:cNvSpPr>
            <a:spLocks noGrp="1"/>
          </p:cNvSpPr>
          <p:nvPr>
            <p:ph type="sldNum" sz="quarter" idx="12"/>
          </p:nvPr>
        </p:nvSpPr>
        <p:spPr>
          <a:ln/>
        </p:spPr>
        <p:txBody>
          <a:bodyPr/>
          <a:lstStyle>
            <a:lvl1pPr>
              <a:defRPr/>
            </a:lvl1pPr>
          </a:lstStyle>
          <a:p>
            <a:pPr>
              <a:defRPr/>
            </a:pPr>
            <a:fld id="{45A5F601-DC07-4B78-87ED-438747B2A2BD}" type="slidenum">
              <a:rPr lang="zh-CN" altLang="en-US"/>
              <a:pPr>
                <a:defRPr/>
              </a:pPr>
              <a:t>‹#›</a:t>
            </a:fld>
            <a:endParaRPr lang="zh-CN" altLang="en-US"/>
          </a:p>
        </p:txBody>
      </p:sp>
    </p:spTree>
    <p:extLst>
      <p:ext uri="{BB962C8B-B14F-4D97-AF65-F5344CB8AC3E}">
        <p14:creationId xmlns:p14="http://schemas.microsoft.com/office/powerpoint/2010/main" val="25564851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3"/>
          <p:cNvSpPr>
            <a:spLocks noGrp="1"/>
          </p:cNvSpPr>
          <p:nvPr>
            <p:ph type="dt" sz="half" idx="10"/>
          </p:nvPr>
        </p:nvSpPr>
        <p:spPr>
          <a:ln/>
        </p:spPr>
        <p:txBody>
          <a:bodyPr/>
          <a:lstStyle>
            <a:lvl1pPr>
              <a:defRPr/>
            </a:lvl1pPr>
          </a:lstStyle>
          <a:p>
            <a:pPr>
              <a:defRPr/>
            </a:pPr>
            <a:endParaRPr lang="en-US" altLang="x-none"/>
          </a:p>
        </p:txBody>
      </p:sp>
      <p:sp>
        <p:nvSpPr>
          <p:cNvPr id="3" name="页脚占位符 2"/>
          <p:cNvSpPr>
            <a:spLocks noGrp="1"/>
          </p:cNvSpPr>
          <p:nvPr>
            <p:ph type="ftr" sz="quarter" idx="11"/>
          </p:nvPr>
        </p:nvSpPr>
        <p:spPr>
          <a:ln/>
        </p:spPr>
        <p:txBody>
          <a:bodyPr/>
          <a:lstStyle>
            <a:lvl1pPr>
              <a:defRPr/>
            </a:lvl1pPr>
          </a:lstStyle>
          <a:p>
            <a:pPr>
              <a:defRPr/>
            </a:pPr>
            <a:endParaRPr lang="en-US" altLang="x-none"/>
          </a:p>
        </p:txBody>
      </p:sp>
      <p:sp>
        <p:nvSpPr>
          <p:cNvPr id="4" name="灯片编号占位符 22"/>
          <p:cNvSpPr>
            <a:spLocks noGrp="1"/>
          </p:cNvSpPr>
          <p:nvPr>
            <p:ph type="sldNum" sz="quarter" idx="12"/>
          </p:nvPr>
        </p:nvSpPr>
        <p:spPr>
          <a:ln/>
        </p:spPr>
        <p:txBody>
          <a:bodyPr/>
          <a:lstStyle>
            <a:lvl1pPr>
              <a:defRPr/>
            </a:lvl1pPr>
          </a:lstStyle>
          <a:p>
            <a:pPr>
              <a:defRPr/>
            </a:pPr>
            <a:fld id="{0BB1D72A-9AF0-4272-B721-E744F179F73B}" type="slidenum">
              <a:rPr lang="zh-CN" altLang="en-US"/>
              <a:pPr>
                <a:defRPr/>
              </a:pPr>
              <a:t>‹#›</a:t>
            </a:fld>
            <a:endParaRPr lang="zh-CN" altLang="en-US"/>
          </a:p>
        </p:txBody>
      </p:sp>
    </p:spTree>
    <p:extLst>
      <p:ext uri="{BB962C8B-B14F-4D97-AF65-F5344CB8AC3E}">
        <p14:creationId xmlns:p14="http://schemas.microsoft.com/office/powerpoint/2010/main" val="33294709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lstStyle>
            <a:lvl1pPr>
              <a:defRPr sz="2400"/>
            </a:lvl1pPr>
          </a:lstStyle>
          <a:p>
            <a:r>
              <a:rPr lang="zh-CN" altLang="en-US" noProof="1" smtClean="0"/>
              <a:t>单击此处编辑母版标题样式</a:t>
            </a:r>
            <a:endParaRPr lang="zh-CN" altLang="en-US" noProof="1"/>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noProof="1" smtClean="0"/>
              <a:t>单击此处编辑母版文本样式</a:t>
            </a:r>
          </a:p>
        </p:txBody>
      </p:sp>
      <p:sp>
        <p:nvSpPr>
          <p:cNvPr id="5" name="日期占位符 13"/>
          <p:cNvSpPr>
            <a:spLocks noGrp="1"/>
          </p:cNvSpPr>
          <p:nvPr>
            <p:ph type="dt" sz="half" idx="10"/>
          </p:nvPr>
        </p:nvSpPr>
        <p:spPr>
          <a:ln/>
        </p:spPr>
        <p:txBody>
          <a:bodyPr/>
          <a:lstStyle>
            <a:lvl1pPr>
              <a:defRPr/>
            </a:lvl1pPr>
          </a:lstStyle>
          <a:p>
            <a:pPr>
              <a:defRPr/>
            </a:pPr>
            <a:endParaRPr lang="en-US" altLang="x-none"/>
          </a:p>
        </p:txBody>
      </p:sp>
      <p:sp>
        <p:nvSpPr>
          <p:cNvPr id="6" name="页脚占位符 2"/>
          <p:cNvSpPr>
            <a:spLocks noGrp="1"/>
          </p:cNvSpPr>
          <p:nvPr>
            <p:ph type="ftr" sz="quarter" idx="11"/>
          </p:nvPr>
        </p:nvSpPr>
        <p:spPr>
          <a:ln/>
        </p:spPr>
        <p:txBody>
          <a:bodyPr/>
          <a:lstStyle>
            <a:lvl1pPr>
              <a:defRPr/>
            </a:lvl1pPr>
          </a:lstStyle>
          <a:p>
            <a:pPr>
              <a:defRPr/>
            </a:pPr>
            <a:endParaRPr lang="en-US" altLang="x-none"/>
          </a:p>
        </p:txBody>
      </p:sp>
      <p:sp>
        <p:nvSpPr>
          <p:cNvPr id="7" name="灯片编号占位符 22"/>
          <p:cNvSpPr>
            <a:spLocks noGrp="1"/>
          </p:cNvSpPr>
          <p:nvPr>
            <p:ph type="sldNum" sz="quarter" idx="12"/>
          </p:nvPr>
        </p:nvSpPr>
        <p:spPr>
          <a:ln/>
        </p:spPr>
        <p:txBody>
          <a:bodyPr/>
          <a:lstStyle>
            <a:lvl1pPr>
              <a:defRPr/>
            </a:lvl1pPr>
          </a:lstStyle>
          <a:p>
            <a:pPr>
              <a:defRPr/>
            </a:pPr>
            <a:fld id="{01A9F399-F5B9-4F5A-9350-8BE073754108}" type="slidenum">
              <a:rPr lang="zh-CN" altLang="en-US"/>
              <a:pPr>
                <a:defRPr/>
              </a:pPr>
              <a:t>‹#›</a:t>
            </a:fld>
            <a:endParaRPr lang="zh-CN" altLang="en-US"/>
          </a:p>
        </p:txBody>
      </p:sp>
    </p:spTree>
    <p:extLst>
      <p:ext uri="{BB962C8B-B14F-4D97-AF65-F5344CB8AC3E}">
        <p14:creationId xmlns:p14="http://schemas.microsoft.com/office/powerpoint/2010/main" val="27395873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lstStyle>
            <a:lvl1pPr>
              <a:defRPr sz="2400"/>
            </a:lvl1pPr>
          </a:lstStyle>
          <a:p>
            <a:r>
              <a:rPr lang="zh-CN" altLang="en-US" noProof="1" smtClean="0"/>
              <a:t>单击此处编辑母版标题样式</a:t>
            </a:r>
            <a:endParaRPr lang="zh-CN" altLang="en-US" noProof="1"/>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zh-CN" altLang="en-US"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noProof="1" smtClean="0"/>
              <a:t>单击此处编辑母版文本样式</a:t>
            </a:r>
          </a:p>
        </p:txBody>
      </p:sp>
      <p:sp>
        <p:nvSpPr>
          <p:cNvPr id="5" name="日期占位符 13"/>
          <p:cNvSpPr>
            <a:spLocks noGrp="1"/>
          </p:cNvSpPr>
          <p:nvPr>
            <p:ph type="dt" sz="half" idx="10"/>
          </p:nvPr>
        </p:nvSpPr>
        <p:spPr>
          <a:ln/>
        </p:spPr>
        <p:txBody>
          <a:bodyPr/>
          <a:lstStyle>
            <a:lvl1pPr>
              <a:defRPr/>
            </a:lvl1pPr>
          </a:lstStyle>
          <a:p>
            <a:pPr>
              <a:defRPr/>
            </a:pPr>
            <a:endParaRPr lang="en-US" altLang="x-none"/>
          </a:p>
        </p:txBody>
      </p:sp>
      <p:sp>
        <p:nvSpPr>
          <p:cNvPr id="6" name="页脚占位符 2"/>
          <p:cNvSpPr>
            <a:spLocks noGrp="1"/>
          </p:cNvSpPr>
          <p:nvPr>
            <p:ph type="ftr" sz="quarter" idx="11"/>
          </p:nvPr>
        </p:nvSpPr>
        <p:spPr>
          <a:ln/>
        </p:spPr>
        <p:txBody>
          <a:bodyPr/>
          <a:lstStyle>
            <a:lvl1pPr>
              <a:defRPr/>
            </a:lvl1pPr>
          </a:lstStyle>
          <a:p>
            <a:pPr>
              <a:defRPr/>
            </a:pPr>
            <a:endParaRPr lang="en-US" altLang="x-none"/>
          </a:p>
        </p:txBody>
      </p:sp>
      <p:sp>
        <p:nvSpPr>
          <p:cNvPr id="7" name="灯片编号占位符 22"/>
          <p:cNvSpPr>
            <a:spLocks noGrp="1"/>
          </p:cNvSpPr>
          <p:nvPr>
            <p:ph type="sldNum" sz="quarter" idx="12"/>
          </p:nvPr>
        </p:nvSpPr>
        <p:spPr>
          <a:ln/>
        </p:spPr>
        <p:txBody>
          <a:bodyPr/>
          <a:lstStyle>
            <a:lvl1pPr>
              <a:defRPr/>
            </a:lvl1pPr>
          </a:lstStyle>
          <a:p>
            <a:pPr>
              <a:defRPr/>
            </a:pPr>
            <a:fld id="{90009A46-C0DF-48C0-9F4D-9BE8417534DD}" type="slidenum">
              <a:rPr lang="zh-CN" altLang="en-US"/>
              <a:pPr>
                <a:defRPr/>
              </a:pPr>
              <a:t>‹#›</a:t>
            </a:fld>
            <a:endParaRPr lang="zh-CN" altLang="en-US"/>
          </a:p>
        </p:txBody>
      </p:sp>
    </p:spTree>
    <p:extLst>
      <p:ext uri="{BB962C8B-B14F-4D97-AF65-F5344CB8AC3E}">
        <p14:creationId xmlns:p14="http://schemas.microsoft.com/office/powerpoint/2010/main" val="16999884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jpe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6" name="矩形 8"/>
          <p:cNvSpPr>
            <a:spLocks noChangeArrowheads="1"/>
          </p:cNvSpPr>
          <p:nvPr/>
        </p:nvSpPr>
        <p:spPr bwMode="auto">
          <a:xfrm>
            <a:off x="0" y="0"/>
            <a:ext cx="9144000" cy="68580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lr>
                <a:srgbClr val="FF0000"/>
              </a:buClr>
              <a:buSzPct val="130000"/>
              <a:buFont typeface="Monotype Sorts" pitchFamily="2" charset="2"/>
              <a:defRPr sz="20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00"/>
              </a:buClr>
              <a:buSzPct val="130000"/>
              <a:buFont typeface="Monotype Sorts" pitchFamily="2" charset="2"/>
              <a:defRPr sz="20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FF0000"/>
              </a:buClr>
              <a:buSzPct val="130000"/>
              <a:buFont typeface="Monotype Sorts" pitchFamily="2" charset="2"/>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0000"/>
              </a:buClr>
              <a:buSzPct val="130000"/>
              <a:buFont typeface="Monotype Sorts" pitchFamily="2" charset="2"/>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00"/>
              </a:buClr>
              <a:buSzPct val="130000"/>
              <a:buFont typeface="Monotype Sorts" pitchFamily="2" charset="2"/>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00"/>
              </a:buClr>
              <a:buSzPct val="130000"/>
              <a:buFont typeface="Monotype Sorts" pitchFamily="2" charset="2"/>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00"/>
              </a:buClr>
              <a:buSzPct val="130000"/>
              <a:buFont typeface="Monotype Sorts" pitchFamily="2" charset="2"/>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00"/>
              </a:buClr>
              <a:buSzPct val="130000"/>
              <a:buFont typeface="Monotype Sorts" pitchFamily="2" charset="2"/>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00"/>
              </a:buClr>
              <a:buSzPct val="130000"/>
              <a:buFont typeface="Monotype Sorts" pitchFamily="2" charset="2"/>
              <a:defRPr sz="2000" b="1">
                <a:solidFill>
                  <a:schemeClr val="tx1"/>
                </a:solidFill>
                <a:latin typeface="Arial" panose="020B0604020202020204" pitchFamily="34" charset="0"/>
                <a:ea typeface="宋体" panose="02010600030101010101" pitchFamily="2" charset="-122"/>
              </a:defRPr>
            </a:lvl9pPr>
          </a:lstStyle>
          <a:p>
            <a:pPr algn="ctr" eaLnBrk="1" hangingPunct="1">
              <a:defRPr/>
            </a:pPr>
            <a:endParaRPr lang="en-US" altLang="zh-CN" smtClean="0">
              <a:solidFill>
                <a:srgbClr val="FFFFFF"/>
              </a:solidFill>
              <a:latin typeface="Perpetua" panose="02020502060401020303" pitchFamily="18" charset="0"/>
            </a:endParaRPr>
          </a:p>
        </p:txBody>
      </p:sp>
      <p:sp useBgFill="1">
        <p:nvSpPr>
          <p:cNvPr id="1027" name="圆角矩形 7"/>
          <p:cNvSpPr>
            <a:spLocks noChangeArrowheads="1"/>
          </p:cNvSpPr>
          <p:nvPr/>
        </p:nvSpPr>
        <p:spPr bwMode="auto">
          <a:xfrm>
            <a:off x="63500" y="69850"/>
            <a:ext cx="9013825" cy="6692900"/>
          </a:xfrm>
          <a:prstGeom prst="roundRect">
            <a:avLst>
              <a:gd name="adj" fmla="val 4931"/>
            </a:avLst>
          </a:prstGeom>
          <a:ln w="6350" cap="sq">
            <a:solidFill>
              <a:schemeClr val="tx1"/>
            </a:solidFill>
            <a:round/>
            <a:headEnd/>
            <a:tailEnd/>
          </a:ln>
        </p:spPr>
        <p:txBody>
          <a:bodyPr anchor="ctr"/>
          <a:lstStyle>
            <a:lvl1pPr>
              <a:spcBef>
                <a:spcPct val="20000"/>
              </a:spcBef>
              <a:buClr>
                <a:srgbClr val="FF0000"/>
              </a:buClr>
              <a:buSzPct val="130000"/>
              <a:buFont typeface="Monotype Sorts" pitchFamily="2" charset="2"/>
              <a:defRPr sz="20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00"/>
              </a:buClr>
              <a:buSzPct val="130000"/>
              <a:buFont typeface="Monotype Sorts" pitchFamily="2" charset="2"/>
              <a:defRPr sz="20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FF0000"/>
              </a:buClr>
              <a:buSzPct val="130000"/>
              <a:buFont typeface="Monotype Sorts" pitchFamily="2" charset="2"/>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0000"/>
              </a:buClr>
              <a:buSzPct val="130000"/>
              <a:buFont typeface="Monotype Sorts" pitchFamily="2" charset="2"/>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00"/>
              </a:buClr>
              <a:buSzPct val="130000"/>
              <a:buFont typeface="Monotype Sorts" pitchFamily="2" charset="2"/>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00"/>
              </a:buClr>
              <a:buSzPct val="130000"/>
              <a:buFont typeface="Monotype Sorts" pitchFamily="2" charset="2"/>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00"/>
              </a:buClr>
              <a:buSzPct val="130000"/>
              <a:buFont typeface="Monotype Sorts" pitchFamily="2" charset="2"/>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00"/>
              </a:buClr>
              <a:buSzPct val="130000"/>
              <a:buFont typeface="Monotype Sorts" pitchFamily="2" charset="2"/>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00"/>
              </a:buClr>
              <a:buSzPct val="130000"/>
              <a:buFont typeface="Monotype Sorts" pitchFamily="2" charset="2"/>
              <a:defRPr sz="2000" b="1">
                <a:solidFill>
                  <a:schemeClr val="tx1"/>
                </a:solidFill>
                <a:latin typeface="Arial" panose="020B0604020202020204" pitchFamily="34" charset="0"/>
                <a:ea typeface="宋体" panose="02010600030101010101" pitchFamily="2" charset="-122"/>
              </a:defRPr>
            </a:lvl9pPr>
          </a:lstStyle>
          <a:p>
            <a:pPr algn="ctr" eaLnBrk="1" hangingPunct="1">
              <a:defRPr/>
            </a:pPr>
            <a:endParaRPr lang="en-US" altLang="zh-CN" smtClean="0">
              <a:solidFill>
                <a:srgbClr val="FFFFFF"/>
              </a:solidFill>
              <a:latin typeface="Perpetua" panose="02020502060401020303" pitchFamily="18" charset="0"/>
            </a:endParaRPr>
          </a:p>
        </p:txBody>
      </p:sp>
      <p:sp>
        <p:nvSpPr>
          <p:cNvPr id="1028" name="标题占位符 21"/>
          <p:cNvSpPr>
            <a:spLocks noGrp="1" noChangeArrowheads="1"/>
          </p:cNvSpPr>
          <p:nvPr>
            <p:ph type="title" idx="4294967295"/>
          </p:nvPr>
        </p:nvSpPr>
        <p:spPr bwMode="auto">
          <a:xfrm>
            <a:off x="914400" y="274638"/>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91440" numCol="1" anchor="b" anchorCtr="0" compatLnSpc="1">
            <a:prstTxWarp prst="textNoShape">
              <a:avLst/>
            </a:prstTxWarp>
          </a:bodyPr>
          <a:lstStyle/>
          <a:p>
            <a:pPr lvl="0"/>
            <a:r>
              <a:rPr lang="zh-CN" altLang="en-US" smtClean="0"/>
              <a:t>单击此处编辑母版标题样式</a:t>
            </a:r>
          </a:p>
        </p:txBody>
      </p:sp>
      <p:sp>
        <p:nvSpPr>
          <p:cNvPr id="1029" name="文本占位符 12"/>
          <p:cNvSpPr>
            <a:spLocks noGrp="1" noChangeArrowheads="1"/>
          </p:cNvSpPr>
          <p:nvPr>
            <p:ph type="body" idx="4294967295"/>
          </p:nvPr>
        </p:nvSpPr>
        <p:spPr bwMode="auto">
          <a:xfrm>
            <a:off x="914400" y="1447800"/>
            <a:ext cx="77724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1030" name="日期占位符 13"/>
          <p:cNvSpPr>
            <a:spLocks noGrp="1"/>
          </p:cNvSpPr>
          <p:nvPr>
            <p:ph type="dt" sz="half" idx="2"/>
          </p:nvPr>
        </p:nvSpPr>
        <p:spPr>
          <a:xfrm>
            <a:off x="6172200" y="6191250"/>
            <a:ext cx="2476500" cy="476250"/>
          </a:xfrm>
          <a:prstGeom prst="rect">
            <a:avLst/>
          </a:prstGeom>
          <a:noFill/>
          <a:ln w="9525">
            <a:noFill/>
            <a:miter/>
          </a:ln>
        </p:spPr>
        <p:txBody>
          <a:bodyPr anchor="ctr"/>
          <a:lstStyle>
            <a:lvl1pPr algn="r" eaLnBrk="1" hangingPunct="1">
              <a:spcBef>
                <a:spcPct val="20000"/>
              </a:spcBef>
              <a:buClr>
                <a:srgbClr val="FF0000"/>
              </a:buClr>
              <a:buSzPct val="130000"/>
              <a:buFont typeface="Monotype Sorts" pitchFamily="2" charset="2"/>
              <a:buNone/>
              <a:defRPr sz="1400" noProof="1">
                <a:solidFill>
                  <a:schemeClr val="tx2"/>
                </a:solidFill>
              </a:defRPr>
            </a:lvl1pPr>
          </a:lstStyle>
          <a:p>
            <a:pPr>
              <a:defRPr/>
            </a:pPr>
            <a:endParaRPr lang="en-US" altLang="x-none"/>
          </a:p>
        </p:txBody>
      </p:sp>
      <p:sp>
        <p:nvSpPr>
          <p:cNvPr id="1031" name="页脚占位符 2"/>
          <p:cNvSpPr>
            <a:spLocks noGrp="1"/>
          </p:cNvSpPr>
          <p:nvPr>
            <p:ph type="ftr" sz="quarter" idx="3"/>
          </p:nvPr>
        </p:nvSpPr>
        <p:spPr>
          <a:xfrm>
            <a:off x="914400" y="6172200"/>
            <a:ext cx="3962400" cy="457200"/>
          </a:xfrm>
          <a:prstGeom prst="rect">
            <a:avLst/>
          </a:prstGeom>
          <a:noFill/>
          <a:ln w="9525">
            <a:noFill/>
            <a:miter/>
          </a:ln>
        </p:spPr>
        <p:txBody>
          <a:bodyPr anchor="ctr"/>
          <a:lstStyle>
            <a:lvl1pPr eaLnBrk="1" hangingPunct="1">
              <a:spcBef>
                <a:spcPct val="20000"/>
              </a:spcBef>
              <a:buClr>
                <a:srgbClr val="FF0000"/>
              </a:buClr>
              <a:buSzPct val="130000"/>
              <a:buFont typeface="Monotype Sorts" pitchFamily="2" charset="2"/>
              <a:buNone/>
              <a:defRPr sz="1400" noProof="1">
                <a:solidFill>
                  <a:schemeClr val="tx2"/>
                </a:solidFill>
              </a:defRPr>
            </a:lvl1pPr>
          </a:lstStyle>
          <a:p>
            <a:pPr>
              <a:defRPr/>
            </a:pPr>
            <a:endParaRPr lang="en-US" altLang="x-none"/>
          </a:p>
        </p:txBody>
      </p:sp>
      <p:sp>
        <p:nvSpPr>
          <p:cNvPr id="1032" name="灯片编号占位符 22"/>
          <p:cNvSpPr>
            <a:spLocks noGrp="1"/>
          </p:cNvSpPr>
          <p:nvPr>
            <p:ph type="sldNum" sz="quarter" idx="4"/>
          </p:nvPr>
        </p:nvSpPr>
        <p:spPr>
          <a:xfrm>
            <a:off x="146050" y="6210300"/>
            <a:ext cx="457200" cy="457200"/>
          </a:xfrm>
          <a:prstGeom prst="ellipse">
            <a:avLst/>
          </a:prstGeom>
          <a:solidFill>
            <a:schemeClr val="accent1"/>
          </a:solidFill>
          <a:ln w="9525">
            <a:noFill/>
          </a:ln>
        </p:spPr>
        <p:txBody>
          <a:bodyPr vert="horz" wrap="none" lIns="0" tIns="0" rIns="0" bIns="0" numCol="1" anchor="ctr" anchorCtr="1" compatLnSpc="1">
            <a:prstTxWarp prst="textNoShape">
              <a:avLst/>
            </a:prstTxWarp>
          </a:bodyPr>
          <a:lstStyle>
            <a:lvl1pPr eaLnBrk="1" hangingPunct="1">
              <a:spcBef>
                <a:spcPct val="20000"/>
              </a:spcBef>
              <a:buClr>
                <a:srgbClr val="FF0000"/>
              </a:buClr>
              <a:buSzPct val="130000"/>
              <a:buFont typeface="Monotype Sorts" pitchFamily="2" charset="2"/>
              <a:buNone/>
              <a:defRPr sz="1400">
                <a:solidFill>
                  <a:srgbClr val="FFFFFF"/>
                </a:solidFill>
                <a:latin typeface="Franklin Gothic Book" panose="020B0503020102020204" pitchFamily="34" charset="0"/>
                <a:ea typeface="幼圆" panose="02010509060101010101" pitchFamily="49" charset="-122"/>
              </a:defRPr>
            </a:lvl1pPr>
          </a:lstStyle>
          <a:p>
            <a:pPr>
              <a:defRPr/>
            </a:pPr>
            <a:fld id="{01A8D878-BC38-4DAF-A48A-1A3E00EE9E35}"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sldLayoutIdLst>
    <p:sldLayoutId id="2147483949" r:id="rId1"/>
    <p:sldLayoutId id="2147483950" r:id="rId2"/>
    <p:sldLayoutId id="2147483951" r:id="rId3"/>
    <p:sldLayoutId id="2147483952" r:id="rId4"/>
    <p:sldLayoutId id="2147483953" r:id="rId5"/>
    <p:sldLayoutId id="2147483954" r:id="rId6"/>
    <p:sldLayoutId id="2147483955" r:id="rId7"/>
    <p:sldLayoutId id="2147483956" r:id="rId8"/>
    <p:sldLayoutId id="2147483957" r:id="rId9"/>
    <p:sldLayoutId id="2147483958" r:id="rId10"/>
    <p:sldLayoutId id="2147483959" r:id="rId11"/>
  </p:sldLayoutIdLst>
  <p:txStyles>
    <p:titleStyle>
      <a:lvl1pPr algn="l" rtl="0" eaLnBrk="0" fontAlgn="base" hangingPunct="0">
        <a:spcBef>
          <a:spcPct val="0"/>
        </a:spcBef>
        <a:spcAft>
          <a:spcPct val="0"/>
        </a:spcAft>
        <a:defRPr sz="4000" kern="12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Arial" panose="020B0604020202020204" pitchFamily="34" charset="0"/>
          <a:ea typeface="宋体" panose="02010600030101010101" pitchFamily="2" charset="-122"/>
        </a:defRPr>
      </a:lvl2pPr>
      <a:lvl3pPr algn="l" rtl="0" eaLnBrk="0" fontAlgn="base" hangingPunct="0">
        <a:spcBef>
          <a:spcPct val="0"/>
        </a:spcBef>
        <a:spcAft>
          <a:spcPct val="0"/>
        </a:spcAft>
        <a:defRPr sz="4000">
          <a:solidFill>
            <a:schemeClr val="tx2"/>
          </a:solidFill>
          <a:latin typeface="Arial" panose="020B0604020202020204" pitchFamily="34" charset="0"/>
          <a:ea typeface="宋体" panose="02010600030101010101" pitchFamily="2" charset="-122"/>
        </a:defRPr>
      </a:lvl3pPr>
      <a:lvl4pPr algn="l" rtl="0" eaLnBrk="0" fontAlgn="base" hangingPunct="0">
        <a:spcBef>
          <a:spcPct val="0"/>
        </a:spcBef>
        <a:spcAft>
          <a:spcPct val="0"/>
        </a:spcAft>
        <a:defRPr sz="4000">
          <a:solidFill>
            <a:schemeClr val="tx2"/>
          </a:solidFill>
          <a:latin typeface="Arial" panose="020B0604020202020204" pitchFamily="34" charset="0"/>
          <a:ea typeface="宋体" panose="02010600030101010101" pitchFamily="2" charset="-122"/>
        </a:defRPr>
      </a:lvl4pPr>
      <a:lvl5pPr algn="l" rtl="0" eaLnBrk="0" fontAlgn="base" hangingPunct="0">
        <a:spcBef>
          <a:spcPct val="0"/>
        </a:spcBef>
        <a:spcAft>
          <a:spcPct val="0"/>
        </a:spcAft>
        <a:defRPr sz="4000">
          <a:solidFill>
            <a:schemeClr val="tx2"/>
          </a:solidFill>
          <a:latin typeface="Arial" panose="020B0604020202020204" pitchFamily="34" charset="0"/>
          <a:ea typeface="宋体" panose="02010600030101010101" pitchFamily="2" charset="-122"/>
        </a:defRPr>
      </a:lvl5pPr>
      <a:lvl6pPr marL="457200" algn="l" rtl="0" eaLnBrk="0" fontAlgn="base" hangingPunct="0">
        <a:spcBef>
          <a:spcPct val="0"/>
        </a:spcBef>
        <a:spcAft>
          <a:spcPct val="0"/>
        </a:spcAft>
        <a:defRPr sz="4000">
          <a:solidFill>
            <a:schemeClr val="tx2"/>
          </a:solidFill>
          <a:latin typeface="Arial" panose="020B0604020202020204" pitchFamily="34" charset="0"/>
          <a:ea typeface="宋体" panose="02010600030101010101" pitchFamily="2" charset="-122"/>
        </a:defRPr>
      </a:lvl6pPr>
      <a:lvl7pPr marL="914400" algn="l" rtl="0" eaLnBrk="0" fontAlgn="base" hangingPunct="0">
        <a:spcBef>
          <a:spcPct val="0"/>
        </a:spcBef>
        <a:spcAft>
          <a:spcPct val="0"/>
        </a:spcAft>
        <a:defRPr sz="4000">
          <a:solidFill>
            <a:schemeClr val="tx2"/>
          </a:solidFill>
          <a:latin typeface="Arial" panose="020B0604020202020204" pitchFamily="34" charset="0"/>
          <a:ea typeface="宋体" panose="02010600030101010101" pitchFamily="2" charset="-122"/>
        </a:defRPr>
      </a:lvl7pPr>
      <a:lvl8pPr marL="1371600" algn="l" rtl="0" eaLnBrk="0" fontAlgn="base" hangingPunct="0">
        <a:spcBef>
          <a:spcPct val="0"/>
        </a:spcBef>
        <a:spcAft>
          <a:spcPct val="0"/>
        </a:spcAft>
        <a:defRPr sz="4000">
          <a:solidFill>
            <a:schemeClr val="tx2"/>
          </a:solidFill>
          <a:latin typeface="Arial" panose="020B0604020202020204" pitchFamily="34" charset="0"/>
          <a:ea typeface="宋体" panose="02010600030101010101" pitchFamily="2" charset="-122"/>
        </a:defRPr>
      </a:lvl8pPr>
      <a:lvl9pPr marL="1828800" algn="l" rtl="0" eaLnBrk="0" fontAlgn="base" hangingPunct="0">
        <a:spcBef>
          <a:spcPct val="0"/>
        </a:spcBef>
        <a:spcAft>
          <a:spcPct val="0"/>
        </a:spcAft>
        <a:defRPr sz="4000">
          <a:solidFill>
            <a:schemeClr val="tx2"/>
          </a:solidFill>
          <a:latin typeface="Arial" panose="020B0604020202020204" pitchFamily="34" charset="0"/>
          <a:ea typeface="宋体" panose="02010600030101010101" pitchFamily="2" charset="-122"/>
        </a:defRPr>
      </a:lvl9pPr>
    </p:titleStyle>
    <p:bodyStyle>
      <a:lvl1pPr marL="273050" indent="-273050" algn="l" rtl="0" eaLnBrk="0" fontAlgn="base" hangingPunct="0">
        <a:spcBef>
          <a:spcPts val="575"/>
        </a:spcBef>
        <a:spcAft>
          <a:spcPct val="0"/>
        </a:spcAft>
        <a:buClr>
          <a:schemeClr val="accent1"/>
        </a:buClr>
        <a:buSzPct val="85000"/>
        <a:buFont typeface="Wingdings 2" panose="05020102010507070707" pitchFamily="18" charset="2"/>
        <a:buChar char=""/>
        <a:defRPr sz="2600" kern="1200">
          <a:solidFill>
            <a:schemeClr val="tx1"/>
          </a:solidFill>
          <a:latin typeface="+mn-lt"/>
          <a:ea typeface="+mn-ea"/>
          <a:cs typeface="+mn-cs"/>
        </a:defRPr>
      </a:lvl1pPr>
      <a:lvl2pPr marL="547688" lvl="1" indent="-228600" algn="l" rtl="0" eaLnBrk="0" fontAlgn="base" hangingPunct="0">
        <a:spcBef>
          <a:spcPts val="375"/>
        </a:spcBef>
        <a:spcAft>
          <a:spcPct val="0"/>
        </a:spcAft>
        <a:buClr>
          <a:schemeClr val="accent2"/>
        </a:buClr>
        <a:buSzPct val="85000"/>
        <a:buFont typeface="Wingdings 2" panose="05020102010507070707" pitchFamily="18" charset="2"/>
        <a:buChar char=""/>
        <a:defRPr sz="2400" kern="1200">
          <a:solidFill>
            <a:schemeClr val="tx1"/>
          </a:solidFill>
          <a:latin typeface="+mn-lt"/>
          <a:ea typeface="+mn-ea"/>
          <a:cs typeface="+mn-cs"/>
        </a:defRPr>
      </a:lvl2pPr>
      <a:lvl3pPr marL="822325" lvl="2" indent="-228600" algn="l" rtl="0" eaLnBrk="0" fontAlgn="base" hangingPunct="0">
        <a:spcBef>
          <a:spcPts val="375"/>
        </a:spcBef>
        <a:spcAft>
          <a:spcPct val="0"/>
        </a:spcAft>
        <a:buClr>
          <a:srgbClr val="E6B1AB"/>
        </a:buClr>
        <a:buSzPct val="85000"/>
        <a:buFont typeface="Wingdings 2" panose="05020102010507070707" pitchFamily="18" charset="2"/>
        <a:buChar char=""/>
        <a:defRPr sz="2000" kern="1200">
          <a:solidFill>
            <a:schemeClr val="tx1"/>
          </a:solidFill>
          <a:latin typeface="+mn-lt"/>
          <a:ea typeface="+mn-ea"/>
          <a:cs typeface="+mn-cs"/>
        </a:defRPr>
      </a:lvl3pPr>
      <a:lvl4pPr marL="1096963" lvl="3" indent="-228600" algn="l" rtl="0" eaLnBrk="0" fontAlgn="base" hangingPunct="0">
        <a:spcBef>
          <a:spcPts val="375"/>
        </a:spcBef>
        <a:spcAft>
          <a:spcPct val="0"/>
        </a:spcAft>
        <a:buClr>
          <a:srgbClr val="A28E6A"/>
        </a:buClr>
        <a:buSzPct val="80000"/>
        <a:buFont typeface="Wingdings 2" panose="05020102010507070707" pitchFamily="18" charset="2"/>
        <a:buChar char=""/>
        <a:defRPr sz="2000" kern="1200">
          <a:solidFill>
            <a:schemeClr val="tx1"/>
          </a:solidFill>
          <a:latin typeface="+mn-lt"/>
          <a:ea typeface="+mn-ea"/>
          <a:cs typeface="+mn-cs"/>
        </a:defRPr>
      </a:lvl4pPr>
      <a:lvl5pPr marL="1371600" lvl="4" indent="-228600" algn="l" rtl="0" eaLnBrk="0" fontAlgn="base" hangingPunct="0">
        <a:spcBef>
          <a:spcPts val="375"/>
        </a:spcBef>
        <a:spcAft>
          <a:spcPct val="0"/>
        </a:spcAft>
        <a:buClr>
          <a:srgbClr val="A28E6A"/>
        </a:buClr>
        <a:buFont typeface="Wingdings 2" panose="05020102010507070707" pitchFamily="18" charset="2"/>
        <a:buChar char="o"/>
        <a:defRPr sz="2000" kern="1200">
          <a:solidFill>
            <a:schemeClr val="tx1"/>
          </a:solidFill>
          <a:latin typeface="+mn-lt"/>
          <a:ea typeface="+mn-ea"/>
          <a:cs typeface="+mn-cs"/>
        </a:defRPr>
      </a:lvl5pPr>
      <a:lvl6pPr marL="2514600" lvl="5" indent="-228600" algn="l" defTabSz="914400" eaLnBrk="0" fontAlgn="base" latinLnBrk="0" hangingPunct="0">
        <a:spcBef>
          <a:spcPts val="375"/>
        </a:spcBef>
        <a:spcAft>
          <a:spcPct val="0"/>
        </a:spcAft>
        <a:buClr>
          <a:srgbClr val="A28E6A"/>
        </a:buClr>
        <a:buFont typeface="Wingdings 2" pitchFamily="2" charset="2"/>
        <a:buChar char="o"/>
        <a:defRPr sz="2000" b="0" i="0" u="none" kern="1200" baseline="0">
          <a:solidFill>
            <a:schemeClr val="tx1"/>
          </a:solidFill>
          <a:latin typeface="+mn-lt"/>
          <a:ea typeface="+mn-ea"/>
          <a:cs typeface="+mn-cs"/>
        </a:defRPr>
      </a:lvl6pPr>
      <a:lvl7pPr marL="2971800" lvl="6" indent="-228600" algn="l" defTabSz="914400" eaLnBrk="0" fontAlgn="base" latinLnBrk="0" hangingPunct="0">
        <a:spcBef>
          <a:spcPts val="375"/>
        </a:spcBef>
        <a:spcAft>
          <a:spcPct val="0"/>
        </a:spcAft>
        <a:buClr>
          <a:srgbClr val="A28E6A"/>
        </a:buClr>
        <a:buFont typeface="Wingdings 2" pitchFamily="2" charset="2"/>
        <a:buChar char="o"/>
        <a:defRPr sz="2000" b="0" i="0" u="none" kern="1200" baseline="0">
          <a:solidFill>
            <a:schemeClr val="tx1"/>
          </a:solidFill>
          <a:latin typeface="+mn-lt"/>
          <a:ea typeface="+mn-ea"/>
          <a:cs typeface="+mn-cs"/>
        </a:defRPr>
      </a:lvl7pPr>
      <a:lvl8pPr marL="3429000" lvl="7" indent="-228600" algn="l" defTabSz="914400" eaLnBrk="0" fontAlgn="base" latinLnBrk="0" hangingPunct="0">
        <a:spcBef>
          <a:spcPts val="375"/>
        </a:spcBef>
        <a:spcAft>
          <a:spcPct val="0"/>
        </a:spcAft>
        <a:buClr>
          <a:srgbClr val="A28E6A"/>
        </a:buClr>
        <a:buFont typeface="Wingdings 2" pitchFamily="2" charset="2"/>
        <a:buChar char="o"/>
        <a:defRPr sz="2000" b="0" i="0" u="none" kern="1200" baseline="0">
          <a:solidFill>
            <a:schemeClr val="tx1"/>
          </a:solidFill>
          <a:latin typeface="+mn-lt"/>
          <a:ea typeface="+mn-ea"/>
          <a:cs typeface="+mn-cs"/>
        </a:defRPr>
      </a:lvl8pPr>
      <a:lvl9pPr marL="3886200" lvl="8" indent="-228600" algn="l" defTabSz="914400" eaLnBrk="0" fontAlgn="base" latinLnBrk="0" hangingPunct="0">
        <a:spcBef>
          <a:spcPts val="375"/>
        </a:spcBef>
        <a:spcAft>
          <a:spcPct val="0"/>
        </a:spcAft>
        <a:buClr>
          <a:srgbClr val="A28E6A"/>
        </a:buClr>
        <a:buFont typeface="Wingdings 2" pitchFamily="2" charset="2"/>
        <a:buChar char="o"/>
        <a:defRPr sz="2000" b="0" i="0" u="none" kern="1200" baseline="0">
          <a:solidFill>
            <a:schemeClr val="tx1"/>
          </a:solidFill>
          <a:latin typeface="+mn-lt"/>
          <a:ea typeface="+mn-ea"/>
          <a:cs typeface="+mn-cs"/>
        </a:defRPr>
      </a:lvl9pPr>
    </p:bodyStyle>
    <p:otherStyle>
      <a:lvl1pPr marL="0" lvl="0" indent="0" algn="ctr" defTabSz="914400" eaLnBrk="0" fontAlgn="base" latinLnBrk="0" hangingPunct="0">
        <a:spcBef>
          <a:spcPct val="20000"/>
        </a:spcBef>
        <a:spcAft>
          <a:spcPct val="0"/>
        </a:spcAft>
        <a:buClr>
          <a:srgbClr val="FF0000"/>
        </a:buClr>
        <a:buSzPct val="130000"/>
        <a:buFont typeface="Monotype Sorts" pitchFamily="2" charset="2"/>
        <a:buNone/>
        <a:defRPr sz="2000" b="1" i="0" u="none" kern="1200" baseline="0">
          <a:solidFill>
            <a:schemeClr val="tx1"/>
          </a:solidFill>
          <a:latin typeface="+mn-lt"/>
          <a:ea typeface="+mn-ea"/>
          <a:cs typeface="+mn-cs"/>
        </a:defRPr>
      </a:lvl1pPr>
      <a:lvl2pPr marL="457200" lvl="1" indent="0" algn="ctr" defTabSz="914400" eaLnBrk="1" fontAlgn="base" latinLnBrk="0" hangingPunct="1">
        <a:spcBef>
          <a:spcPct val="20000"/>
        </a:spcBef>
        <a:spcAft>
          <a:spcPct val="0"/>
        </a:spcAft>
        <a:buClr>
          <a:srgbClr val="FF0000"/>
        </a:buClr>
        <a:buSzPct val="130000"/>
        <a:buFont typeface="Monotype Sorts" pitchFamily="2" charset="2"/>
        <a:buNone/>
        <a:defRPr sz="2000" b="1" i="0" u="none" kern="1200" baseline="0">
          <a:solidFill>
            <a:schemeClr val="tx1"/>
          </a:solidFill>
          <a:latin typeface="+mn-lt"/>
          <a:ea typeface="+mn-ea"/>
          <a:cs typeface="+mn-cs"/>
        </a:defRPr>
      </a:lvl2pPr>
      <a:lvl3pPr marL="914400" lvl="2" indent="0" algn="ctr" defTabSz="914400" eaLnBrk="1" fontAlgn="base" latinLnBrk="0" hangingPunct="1">
        <a:spcBef>
          <a:spcPct val="20000"/>
        </a:spcBef>
        <a:spcAft>
          <a:spcPct val="0"/>
        </a:spcAft>
        <a:buClr>
          <a:srgbClr val="FF0000"/>
        </a:buClr>
        <a:buSzPct val="130000"/>
        <a:buFont typeface="Monotype Sorts" pitchFamily="2" charset="2"/>
        <a:buNone/>
        <a:defRPr sz="2000" b="1" i="0" u="none" kern="1200" baseline="0">
          <a:solidFill>
            <a:schemeClr val="tx1"/>
          </a:solidFill>
          <a:latin typeface="+mn-lt"/>
          <a:ea typeface="+mn-ea"/>
          <a:cs typeface="+mn-cs"/>
        </a:defRPr>
      </a:lvl3pPr>
      <a:lvl4pPr marL="1371600" lvl="3" indent="0" algn="ctr" defTabSz="914400" eaLnBrk="1" fontAlgn="base" latinLnBrk="0" hangingPunct="1">
        <a:spcBef>
          <a:spcPct val="20000"/>
        </a:spcBef>
        <a:spcAft>
          <a:spcPct val="0"/>
        </a:spcAft>
        <a:buClr>
          <a:srgbClr val="FF0000"/>
        </a:buClr>
        <a:buSzPct val="130000"/>
        <a:buFont typeface="Monotype Sorts" pitchFamily="2" charset="2"/>
        <a:buNone/>
        <a:defRPr sz="2000" b="1" i="0" u="none" kern="1200" baseline="0">
          <a:solidFill>
            <a:schemeClr val="tx1"/>
          </a:solidFill>
          <a:latin typeface="+mn-lt"/>
          <a:ea typeface="+mn-ea"/>
          <a:cs typeface="+mn-cs"/>
        </a:defRPr>
      </a:lvl4pPr>
      <a:lvl5pPr marL="1828800" lvl="4" indent="0" algn="ctr" defTabSz="914400" eaLnBrk="1" fontAlgn="base" latinLnBrk="0" hangingPunct="1">
        <a:spcBef>
          <a:spcPct val="20000"/>
        </a:spcBef>
        <a:spcAft>
          <a:spcPct val="0"/>
        </a:spcAft>
        <a:buClr>
          <a:srgbClr val="FF0000"/>
        </a:buClr>
        <a:buSzPct val="130000"/>
        <a:buFont typeface="Monotype Sorts" pitchFamily="2" charset="2"/>
        <a:buNone/>
        <a:defRPr sz="2000" b="1" i="0" u="none" kern="1200" baseline="0">
          <a:solidFill>
            <a:schemeClr val="tx1"/>
          </a:solidFill>
          <a:latin typeface="+mn-lt"/>
          <a:ea typeface="+mn-ea"/>
          <a:cs typeface="+mn-cs"/>
        </a:defRPr>
      </a:lvl5pPr>
      <a:lvl6pPr marL="2286000" lvl="5" indent="0" algn="ctr" defTabSz="914400" eaLnBrk="1" fontAlgn="base" latinLnBrk="0" hangingPunct="1">
        <a:spcBef>
          <a:spcPct val="20000"/>
        </a:spcBef>
        <a:spcAft>
          <a:spcPct val="0"/>
        </a:spcAft>
        <a:buClr>
          <a:srgbClr val="FF0000"/>
        </a:buClr>
        <a:buSzPct val="130000"/>
        <a:buFont typeface="Monotype Sorts" pitchFamily="2" charset="2"/>
        <a:buNone/>
        <a:defRPr sz="2000" b="1" i="0" u="none" kern="1200" baseline="0">
          <a:solidFill>
            <a:schemeClr val="tx1"/>
          </a:solidFill>
          <a:latin typeface="+mn-lt"/>
          <a:ea typeface="+mn-ea"/>
          <a:cs typeface="+mn-cs"/>
        </a:defRPr>
      </a:lvl6pPr>
      <a:lvl7pPr marL="2743200" lvl="6" indent="0" algn="ctr" defTabSz="914400" eaLnBrk="1" fontAlgn="base" latinLnBrk="0" hangingPunct="1">
        <a:spcBef>
          <a:spcPct val="20000"/>
        </a:spcBef>
        <a:spcAft>
          <a:spcPct val="0"/>
        </a:spcAft>
        <a:buClr>
          <a:srgbClr val="FF0000"/>
        </a:buClr>
        <a:buSzPct val="130000"/>
        <a:buFont typeface="Monotype Sorts" pitchFamily="2" charset="2"/>
        <a:buNone/>
        <a:defRPr sz="2000" b="1" i="0" u="none" kern="1200" baseline="0">
          <a:solidFill>
            <a:schemeClr val="tx1"/>
          </a:solidFill>
          <a:latin typeface="+mn-lt"/>
          <a:ea typeface="+mn-ea"/>
          <a:cs typeface="+mn-cs"/>
        </a:defRPr>
      </a:lvl7pPr>
      <a:lvl8pPr marL="3200400" lvl="7" indent="0" algn="ctr" defTabSz="914400" eaLnBrk="1" fontAlgn="base" latinLnBrk="0" hangingPunct="1">
        <a:spcBef>
          <a:spcPct val="20000"/>
        </a:spcBef>
        <a:spcAft>
          <a:spcPct val="0"/>
        </a:spcAft>
        <a:buClr>
          <a:srgbClr val="FF0000"/>
        </a:buClr>
        <a:buSzPct val="130000"/>
        <a:buFont typeface="Monotype Sorts" pitchFamily="2" charset="2"/>
        <a:buNone/>
        <a:defRPr sz="2000" b="1" i="0" u="none" kern="1200" baseline="0">
          <a:solidFill>
            <a:schemeClr val="tx1"/>
          </a:solidFill>
          <a:latin typeface="+mn-lt"/>
          <a:ea typeface="+mn-ea"/>
          <a:cs typeface="+mn-cs"/>
        </a:defRPr>
      </a:lvl8pPr>
      <a:lvl9pPr marL="3657600" lvl="8" indent="0" algn="ctr" defTabSz="914400" eaLnBrk="1" fontAlgn="base" latinLnBrk="0" hangingPunct="1">
        <a:spcBef>
          <a:spcPct val="20000"/>
        </a:spcBef>
        <a:spcAft>
          <a:spcPct val="0"/>
        </a:spcAft>
        <a:buClr>
          <a:srgbClr val="FF0000"/>
        </a:buClr>
        <a:buSzPct val="130000"/>
        <a:buFont typeface="Monotype Sorts" pitchFamily="2" charset="2"/>
        <a:buNone/>
        <a:defRPr sz="2000" b="1" i="0" u="none" kern="1200" baseline="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bwMode="auto">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050" name="矩形 9"/>
          <p:cNvSpPr>
            <a:spLocks noChangeArrowheads="1"/>
          </p:cNvSpPr>
          <p:nvPr/>
        </p:nvSpPr>
        <p:spPr bwMode="auto">
          <a:xfrm>
            <a:off x="0" y="0"/>
            <a:ext cx="9144000" cy="68580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lr>
                <a:srgbClr val="FF0000"/>
              </a:buClr>
              <a:buSzPct val="130000"/>
              <a:buFont typeface="Monotype Sorts" pitchFamily="2" charset="2"/>
              <a:defRPr sz="20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00"/>
              </a:buClr>
              <a:buSzPct val="130000"/>
              <a:buFont typeface="Monotype Sorts" pitchFamily="2" charset="2"/>
              <a:defRPr sz="20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FF0000"/>
              </a:buClr>
              <a:buSzPct val="130000"/>
              <a:buFont typeface="Monotype Sorts" pitchFamily="2" charset="2"/>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0000"/>
              </a:buClr>
              <a:buSzPct val="130000"/>
              <a:buFont typeface="Monotype Sorts" pitchFamily="2" charset="2"/>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00"/>
              </a:buClr>
              <a:buSzPct val="130000"/>
              <a:buFont typeface="Monotype Sorts" pitchFamily="2" charset="2"/>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00"/>
              </a:buClr>
              <a:buSzPct val="130000"/>
              <a:buFont typeface="Monotype Sorts" pitchFamily="2" charset="2"/>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00"/>
              </a:buClr>
              <a:buSzPct val="130000"/>
              <a:buFont typeface="Monotype Sorts" pitchFamily="2" charset="2"/>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00"/>
              </a:buClr>
              <a:buSzPct val="130000"/>
              <a:buFont typeface="Monotype Sorts" pitchFamily="2" charset="2"/>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00"/>
              </a:buClr>
              <a:buSzPct val="130000"/>
              <a:buFont typeface="Monotype Sorts" pitchFamily="2" charset="2"/>
              <a:defRPr sz="2000" b="1">
                <a:solidFill>
                  <a:schemeClr val="tx1"/>
                </a:solidFill>
                <a:latin typeface="Arial" panose="020B0604020202020204" pitchFamily="34" charset="0"/>
                <a:ea typeface="宋体" panose="02010600030101010101" pitchFamily="2" charset="-122"/>
              </a:defRPr>
            </a:lvl9pPr>
          </a:lstStyle>
          <a:p>
            <a:pPr algn="ctr">
              <a:defRPr/>
            </a:pPr>
            <a:endParaRPr lang="en-US" altLang="zh-CN" smtClean="0">
              <a:solidFill>
                <a:srgbClr val="FFFFFF"/>
              </a:solidFill>
              <a:latin typeface="Perpetua" panose="02020502060401020303" pitchFamily="18" charset="0"/>
            </a:endParaRPr>
          </a:p>
        </p:txBody>
      </p:sp>
      <p:sp useBgFill="1">
        <p:nvSpPr>
          <p:cNvPr id="2051" name="圆角矩形 10"/>
          <p:cNvSpPr>
            <a:spLocks noChangeArrowheads="1"/>
          </p:cNvSpPr>
          <p:nvPr/>
        </p:nvSpPr>
        <p:spPr bwMode="auto">
          <a:xfrm>
            <a:off x="65088" y="69850"/>
            <a:ext cx="9013825" cy="6691313"/>
          </a:xfrm>
          <a:prstGeom prst="roundRect">
            <a:avLst>
              <a:gd name="adj" fmla="val 4931"/>
            </a:avLst>
          </a:prstGeom>
          <a:ln w="6350" cap="sq">
            <a:solidFill>
              <a:schemeClr val="tx1"/>
            </a:solidFill>
            <a:round/>
            <a:headEnd/>
            <a:tailEnd/>
          </a:ln>
        </p:spPr>
        <p:txBody>
          <a:bodyPr anchor="ctr"/>
          <a:lstStyle>
            <a:lvl1pPr>
              <a:spcBef>
                <a:spcPct val="20000"/>
              </a:spcBef>
              <a:buClr>
                <a:srgbClr val="FF0000"/>
              </a:buClr>
              <a:buSzPct val="130000"/>
              <a:buFont typeface="Monotype Sorts" pitchFamily="2" charset="2"/>
              <a:defRPr sz="20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00"/>
              </a:buClr>
              <a:buSzPct val="130000"/>
              <a:buFont typeface="Monotype Sorts" pitchFamily="2" charset="2"/>
              <a:defRPr sz="20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FF0000"/>
              </a:buClr>
              <a:buSzPct val="130000"/>
              <a:buFont typeface="Monotype Sorts" pitchFamily="2" charset="2"/>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0000"/>
              </a:buClr>
              <a:buSzPct val="130000"/>
              <a:buFont typeface="Monotype Sorts" pitchFamily="2" charset="2"/>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00"/>
              </a:buClr>
              <a:buSzPct val="130000"/>
              <a:buFont typeface="Monotype Sorts" pitchFamily="2" charset="2"/>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00"/>
              </a:buClr>
              <a:buSzPct val="130000"/>
              <a:buFont typeface="Monotype Sorts" pitchFamily="2" charset="2"/>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00"/>
              </a:buClr>
              <a:buSzPct val="130000"/>
              <a:buFont typeface="Monotype Sorts" pitchFamily="2" charset="2"/>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00"/>
              </a:buClr>
              <a:buSzPct val="130000"/>
              <a:buFont typeface="Monotype Sorts" pitchFamily="2" charset="2"/>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00"/>
              </a:buClr>
              <a:buSzPct val="130000"/>
              <a:buFont typeface="Monotype Sorts" pitchFamily="2" charset="2"/>
              <a:defRPr sz="2000" b="1">
                <a:solidFill>
                  <a:schemeClr val="tx1"/>
                </a:solidFill>
                <a:latin typeface="Arial" panose="020B0604020202020204" pitchFamily="34" charset="0"/>
                <a:ea typeface="宋体" panose="02010600030101010101" pitchFamily="2" charset="-122"/>
              </a:defRPr>
            </a:lvl9pPr>
          </a:lstStyle>
          <a:p>
            <a:pPr algn="ctr">
              <a:defRPr/>
            </a:pPr>
            <a:endParaRPr lang="en-US" altLang="zh-CN" smtClean="0">
              <a:solidFill>
                <a:srgbClr val="FFFFFF"/>
              </a:solidFill>
              <a:latin typeface="Perpetua" panose="02020502060401020303" pitchFamily="18" charset="0"/>
            </a:endParaRPr>
          </a:p>
        </p:txBody>
      </p:sp>
      <p:sp>
        <p:nvSpPr>
          <p:cNvPr id="2052" name="矩形 11"/>
          <p:cNvSpPr>
            <a:spLocks noChangeArrowheads="1"/>
          </p:cNvSpPr>
          <p:nvPr/>
        </p:nvSpPr>
        <p:spPr bwMode="auto">
          <a:xfrm>
            <a:off x="63500" y="1449388"/>
            <a:ext cx="9020175" cy="1527175"/>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lr>
                <a:srgbClr val="FF0000"/>
              </a:buClr>
              <a:buSzPct val="130000"/>
              <a:buFont typeface="Monotype Sorts" pitchFamily="2" charset="2"/>
              <a:defRPr sz="20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00"/>
              </a:buClr>
              <a:buSzPct val="130000"/>
              <a:buFont typeface="Monotype Sorts" pitchFamily="2" charset="2"/>
              <a:defRPr sz="20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FF0000"/>
              </a:buClr>
              <a:buSzPct val="130000"/>
              <a:buFont typeface="Monotype Sorts" pitchFamily="2" charset="2"/>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0000"/>
              </a:buClr>
              <a:buSzPct val="130000"/>
              <a:buFont typeface="Monotype Sorts" pitchFamily="2" charset="2"/>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00"/>
              </a:buClr>
              <a:buSzPct val="130000"/>
              <a:buFont typeface="Monotype Sorts" pitchFamily="2" charset="2"/>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00"/>
              </a:buClr>
              <a:buSzPct val="130000"/>
              <a:buFont typeface="Monotype Sorts" pitchFamily="2" charset="2"/>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00"/>
              </a:buClr>
              <a:buSzPct val="130000"/>
              <a:buFont typeface="Monotype Sorts" pitchFamily="2" charset="2"/>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00"/>
              </a:buClr>
              <a:buSzPct val="130000"/>
              <a:buFont typeface="Monotype Sorts" pitchFamily="2" charset="2"/>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00"/>
              </a:buClr>
              <a:buSzPct val="130000"/>
              <a:buFont typeface="Monotype Sorts" pitchFamily="2" charset="2"/>
              <a:defRPr sz="2000" b="1">
                <a:solidFill>
                  <a:schemeClr val="tx1"/>
                </a:solidFill>
                <a:latin typeface="Arial" panose="020B0604020202020204" pitchFamily="34" charset="0"/>
                <a:ea typeface="宋体" panose="02010600030101010101" pitchFamily="2" charset="-122"/>
              </a:defRPr>
            </a:lvl9pPr>
          </a:lstStyle>
          <a:p>
            <a:pPr algn="ctr">
              <a:defRPr/>
            </a:pPr>
            <a:endParaRPr lang="en-US" altLang="zh-CN" smtClean="0">
              <a:solidFill>
                <a:srgbClr val="FFFFFF"/>
              </a:solidFill>
              <a:latin typeface="Perpetua" panose="02020502060401020303" pitchFamily="18" charset="0"/>
            </a:endParaRPr>
          </a:p>
        </p:txBody>
      </p:sp>
      <p:sp>
        <p:nvSpPr>
          <p:cNvPr id="2053" name="矩形 12"/>
          <p:cNvSpPr>
            <a:spLocks noChangeArrowheads="1"/>
          </p:cNvSpPr>
          <p:nvPr/>
        </p:nvSpPr>
        <p:spPr bwMode="auto">
          <a:xfrm>
            <a:off x="63500" y="1397000"/>
            <a:ext cx="9020175" cy="120650"/>
          </a:xfrm>
          <a:prstGeom prst="rect">
            <a:avLst/>
          </a:prstGeom>
          <a:solidFill>
            <a:srgbClr val="E6B1A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lr>
                <a:srgbClr val="FF0000"/>
              </a:buClr>
              <a:buSzPct val="130000"/>
              <a:buFont typeface="Monotype Sorts" pitchFamily="2" charset="2"/>
              <a:defRPr sz="20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00"/>
              </a:buClr>
              <a:buSzPct val="130000"/>
              <a:buFont typeface="Monotype Sorts" pitchFamily="2" charset="2"/>
              <a:defRPr sz="20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FF0000"/>
              </a:buClr>
              <a:buSzPct val="130000"/>
              <a:buFont typeface="Monotype Sorts" pitchFamily="2" charset="2"/>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0000"/>
              </a:buClr>
              <a:buSzPct val="130000"/>
              <a:buFont typeface="Monotype Sorts" pitchFamily="2" charset="2"/>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00"/>
              </a:buClr>
              <a:buSzPct val="130000"/>
              <a:buFont typeface="Monotype Sorts" pitchFamily="2" charset="2"/>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00"/>
              </a:buClr>
              <a:buSzPct val="130000"/>
              <a:buFont typeface="Monotype Sorts" pitchFamily="2" charset="2"/>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00"/>
              </a:buClr>
              <a:buSzPct val="130000"/>
              <a:buFont typeface="Monotype Sorts" pitchFamily="2" charset="2"/>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00"/>
              </a:buClr>
              <a:buSzPct val="130000"/>
              <a:buFont typeface="Monotype Sorts" pitchFamily="2" charset="2"/>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00"/>
              </a:buClr>
              <a:buSzPct val="130000"/>
              <a:buFont typeface="Monotype Sorts" pitchFamily="2" charset="2"/>
              <a:defRPr sz="2000" b="1">
                <a:solidFill>
                  <a:schemeClr val="tx1"/>
                </a:solidFill>
                <a:latin typeface="Arial" panose="020B0604020202020204" pitchFamily="34" charset="0"/>
                <a:ea typeface="宋体" panose="02010600030101010101" pitchFamily="2" charset="-122"/>
              </a:defRPr>
            </a:lvl9pPr>
          </a:lstStyle>
          <a:p>
            <a:pPr algn="ctr">
              <a:defRPr/>
            </a:pPr>
            <a:endParaRPr lang="en-US" altLang="zh-CN" smtClean="0">
              <a:solidFill>
                <a:srgbClr val="FFFFFF"/>
              </a:solidFill>
              <a:latin typeface="Perpetua" panose="02020502060401020303" pitchFamily="18" charset="0"/>
            </a:endParaRPr>
          </a:p>
        </p:txBody>
      </p:sp>
      <p:sp>
        <p:nvSpPr>
          <p:cNvPr id="2054" name="矩形 14"/>
          <p:cNvSpPr>
            <a:spLocks noChangeArrowheads="1"/>
          </p:cNvSpPr>
          <p:nvPr/>
        </p:nvSpPr>
        <p:spPr bwMode="auto">
          <a:xfrm>
            <a:off x="63500" y="2976563"/>
            <a:ext cx="9020175" cy="111125"/>
          </a:xfrm>
          <a:prstGeom prst="rect">
            <a:avLst/>
          </a:prstGeom>
          <a:solidFill>
            <a:srgbClr val="91848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lr>
                <a:srgbClr val="FF0000"/>
              </a:buClr>
              <a:buSzPct val="130000"/>
              <a:buFont typeface="Monotype Sorts" pitchFamily="2" charset="2"/>
              <a:defRPr sz="20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00"/>
              </a:buClr>
              <a:buSzPct val="130000"/>
              <a:buFont typeface="Monotype Sorts" pitchFamily="2" charset="2"/>
              <a:defRPr sz="20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FF0000"/>
              </a:buClr>
              <a:buSzPct val="130000"/>
              <a:buFont typeface="Monotype Sorts" pitchFamily="2" charset="2"/>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0000"/>
              </a:buClr>
              <a:buSzPct val="130000"/>
              <a:buFont typeface="Monotype Sorts" pitchFamily="2" charset="2"/>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00"/>
              </a:buClr>
              <a:buSzPct val="130000"/>
              <a:buFont typeface="Monotype Sorts" pitchFamily="2" charset="2"/>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00"/>
              </a:buClr>
              <a:buSzPct val="130000"/>
              <a:buFont typeface="Monotype Sorts" pitchFamily="2" charset="2"/>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00"/>
              </a:buClr>
              <a:buSzPct val="130000"/>
              <a:buFont typeface="Monotype Sorts" pitchFamily="2" charset="2"/>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00"/>
              </a:buClr>
              <a:buSzPct val="130000"/>
              <a:buFont typeface="Monotype Sorts" pitchFamily="2" charset="2"/>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00"/>
              </a:buClr>
              <a:buSzPct val="130000"/>
              <a:buFont typeface="Monotype Sorts" pitchFamily="2" charset="2"/>
              <a:defRPr sz="2000" b="1">
                <a:solidFill>
                  <a:schemeClr val="tx1"/>
                </a:solidFill>
                <a:latin typeface="Arial" panose="020B0604020202020204" pitchFamily="34" charset="0"/>
                <a:ea typeface="宋体" panose="02010600030101010101" pitchFamily="2" charset="-122"/>
              </a:defRPr>
            </a:lvl9pPr>
          </a:lstStyle>
          <a:p>
            <a:pPr algn="ctr">
              <a:defRPr/>
            </a:pPr>
            <a:endParaRPr lang="en-US" altLang="zh-CN" smtClean="0">
              <a:solidFill>
                <a:srgbClr val="FFFFFF"/>
              </a:solidFill>
              <a:latin typeface="Perpetua" panose="02020502060401020303" pitchFamily="18" charset="0"/>
            </a:endParaRPr>
          </a:p>
        </p:txBody>
      </p:sp>
      <p:sp>
        <p:nvSpPr>
          <p:cNvPr id="2055" name="标题占位符 21"/>
          <p:cNvSpPr>
            <a:spLocks noGrp="1" noChangeArrowheads="1"/>
          </p:cNvSpPr>
          <p:nvPr>
            <p:ph type="title" idx="4294967295"/>
          </p:nvPr>
        </p:nvSpPr>
        <p:spPr bwMode="auto">
          <a:xfrm>
            <a:off x="914400" y="274638"/>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91440" numCol="1" anchor="b" anchorCtr="0" compatLnSpc="1">
            <a:prstTxWarp prst="textNoShape">
              <a:avLst/>
            </a:prstTxWarp>
          </a:bodyPr>
          <a:lstStyle/>
          <a:p>
            <a:pPr lvl="0"/>
            <a:r>
              <a:rPr lang="zh-CN" altLang="en-US" smtClean="0"/>
              <a:t>单击此处编辑母版标题样式</a:t>
            </a:r>
          </a:p>
        </p:txBody>
      </p:sp>
      <p:sp>
        <p:nvSpPr>
          <p:cNvPr id="2056" name="文本占位符 12"/>
          <p:cNvSpPr>
            <a:spLocks noGrp="1" noChangeArrowheads="1"/>
          </p:cNvSpPr>
          <p:nvPr>
            <p:ph type="body" idx="4294967295"/>
          </p:nvPr>
        </p:nvSpPr>
        <p:spPr bwMode="auto">
          <a:xfrm>
            <a:off x="914400" y="1447800"/>
            <a:ext cx="77724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2057" name="日期占位符 27"/>
          <p:cNvSpPr>
            <a:spLocks noGrp="1"/>
          </p:cNvSpPr>
          <p:nvPr>
            <p:ph type="dt" sz="half" idx="2"/>
          </p:nvPr>
        </p:nvSpPr>
        <p:spPr>
          <a:xfrm>
            <a:off x="6172200" y="6191250"/>
            <a:ext cx="2476500" cy="476250"/>
          </a:xfrm>
          <a:prstGeom prst="rect">
            <a:avLst/>
          </a:prstGeom>
          <a:noFill/>
          <a:ln w="9525">
            <a:noFill/>
            <a:miter/>
          </a:ln>
        </p:spPr>
        <p:txBody>
          <a:bodyPr anchor="ctr"/>
          <a:lstStyle>
            <a:lvl1pPr algn="r" eaLnBrk="1" hangingPunct="1">
              <a:spcBef>
                <a:spcPct val="20000"/>
              </a:spcBef>
              <a:buClr>
                <a:srgbClr val="FF0000"/>
              </a:buClr>
              <a:buSzPct val="130000"/>
              <a:buFont typeface="Monotype Sorts" pitchFamily="2" charset="2"/>
              <a:buNone/>
              <a:defRPr sz="1400" noProof="1">
                <a:solidFill>
                  <a:schemeClr val="tx2"/>
                </a:solidFill>
              </a:defRPr>
            </a:lvl1pPr>
          </a:lstStyle>
          <a:p>
            <a:pPr>
              <a:defRPr/>
            </a:pPr>
            <a:endParaRPr lang="en-US" altLang="x-none"/>
          </a:p>
        </p:txBody>
      </p:sp>
      <p:sp>
        <p:nvSpPr>
          <p:cNvPr id="2058" name="页脚占位符 16"/>
          <p:cNvSpPr>
            <a:spLocks noGrp="1"/>
          </p:cNvSpPr>
          <p:nvPr>
            <p:ph type="ftr" sz="quarter" idx="3"/>
          </p:nvPr>
        </p:nvSpPr>
        <p:spPr>
          <a:xfrm>
            <a:off x="914400" y="6172200"/>
            <a:ext cx="3962400" cy="457200"/>
          </a:xfrm>
          <a:prstGeom prst="rect">
            <a:avLst/>
          </a:prstGeom>
          <a:noFill/>
          <a:ln w="9525">
            <a:noFill/>
            <a:miter/>
          </a:ln>
        </p:spPr>
        <p:txBody>
          <a:bodyPr anchor="ctr"/>
          <a:lstStyle>
            <a:lvl1pPr eaLnBrk="1" hangingPunct="1">
              <a:spcBef>
                <a:spcPct val="20000"/>
              </a:spcBef>
              <a:buClr>
                <a:srgbClr val="FF0000"/>
              </a:buClr>
              <a:buSzPct val="130000"/>
              <a:buFont typeface="Monotype Sorts" pitchFamily="2" charset="2"/>
              <a:buNone/>
              <a:defRPr sz="1400" noProof="1">
                <a:solidFill>
                  <a:schemeClr val="tx2"/>
                </a:solidFill>
              </a:defRPr>
            </a:lvl1pPr>
          </a:lstStyle>
          <a:p>
            <a:pPr>
              <a:defRPr/>
            </a:pPr>
            <a:endParaRPr lang="en-US" altLang="x-none"/>
          </a:p>
        </p:txBody>
      </p:sp>
      <p:sp>
        <p:nvSpPr>
          <p:cNvPr id="2059" name="灯片编号占位符 28"/>
          <p:cNvSpPr>
            <a:spLocks noGrp="1"/>
          </p:cNvSpPr>
          <p:nvPr>
            <p:ph type="sldNum" sz="quarter" idx="4"/>
          </p:nvPr>
        </p:nvSpPr>
        <p:spPr>
          <a:xfrm>
            <a:off x="146050" y="6210300"/>
            <a:ext cx="457200" cy="457200"/>
          </a:xfrm>
          <a:prstGeom prst="ellipse">
            <a:avLst/>
          </a:prstGeom>
          <a:solidFill>
            <a:schemeClr val="accent1"/>
          </a:solidFill>
          <a:ln w="9525">
            <a:noFill/>
          </a:ln>
        </p:spPr>
        <p:txBody>
          <a:bodyPr vert="horz" wrap="none" lIns="0" tIns="0" rIns="0" bIns="0" numCol="1" anchor="ctr" anchorCtr="1" compatLnSpc="1">
            <a:prstTxWarp prst="textNoShape">
              <a:avLst/>
            </a:prstTxWarp>
          </a:bodyPr>
          <a:lstStyle>
            <a:lvl1pPr algn="ctr" eaLnBrk="0" hangingPunct="0">
              <a:spcBef>
                <a:spcPct val="20000"/>
              </a:spcBef>
              <a:buClr>
                <a:srgbClr val="FF0000"/>
              </a:buClr>
              <a:buSzPct val="130000"/>
              <a:buFont typeface="Monotype Sorts" pitchFamily="2" charset="2"/>
              <a:buNone/>
              <a:defRPr sz="1400">
                <a:solidFill>
                  <a:srgbClr val="FFFFFF"/>
                </a:solidFill>
                <a:latin typeface="Franklin Gothic Book" panose="020B0503020102020204" pitchFamily="34" charset="0"/>
                <a:ea typeface="幼圆" panose="02010509060101010101" pitchFamily="49" charset="-122"/>
              </a:defRPr>
            </a:lvl1pPr>
          </a:lstStyle>
          <a:p>
            <a:pPr>
              <a:defRPr/>
            </a:pPr>
            <a:fld id="{88930175-5659-4515-8245-30D03E72E652}"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sldLayoutIdLst>
    <p:sldLayoutId id="2147483960" r:id="rId1"/>
    <p:sldLayoutId id="2147483961" r:id="rId2"/>
    <p:sldLayoutId id="2147483962" r:id="rId3"/>
    <p:sldLayoutId id="2147483963" r:id="rId4"/>
    <p:sldLayoutId id="2147483964" r:id="rId5"/>
    <p:sldLayoutId id="2147483965" r:id="rId6"/>
    <p:sldLayoutId id="2147483966" r:id="rId7"/>
    <p:sldLayoutId id="2147483967" r:id="rId8"/>
    <p:sldLayoutId id="2147483968" r:id="rId9"/>
    <p:sldLayoutId id="2147483969" r:id="rId10"/>
    <p:sldLayoutId id="2147483970" r:id="rId11"/>
  </p:sldLayoutIdLst>
  <p:txStyles>
    <p:titleStyle>
      <a:lvl1pPr algn="l" rtl="0" eaLnBrk="0" fontAlgn="base" hangingPunct="0">
        <a:spcBef>
          <a:spcPct val="0"/>
        </a:spcBef>
        <a:spcAft>
          <a:spcPct val="0"/>
        </a:spcAft>
        <a:defRPr sz="4000" kern="12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Arial" panose="020B0604020202020204" pitchFamily="34" charset="0"/>
          <a:ea typeface="宋体" panose="02010600030101010101" pitchFamily="2" charset="-122"/>
        </a:defRPr>
      </a:lvl2pPr>
      <a:lvl3pPr algn="l" rtl="0" eaLnBrk="0" fontAlgn="base" hangingPunct="0">
        <a:spcBef>
          <a:spcPct val="0"/>
        </a:spcBef>
        <a:spcAft>
          <a:spcPct val="0"/>
        </a:spcAft>
        <a:defRPr sz="4000">
          <a:solidFill>
            <a:schemeClr val="tx2"/>
          </a:solidFill>
          <a:latin typeface="Arial" panose="020B0604020202020204" pitchFamily="34" charset="0"/>
          <a:ea typeface="宋体" panose="02010600030101010101" pitchFamily="2" charset="-122"/>
        </a:defRPr>
      </a:lvl3pPr>
      <a:lvl4pPr algn="l" rtl="0" eaLnBrk="0" fontAlgn="base" hangingPunct="0">
        <a:spcBef>
          <a:spcPct val="0"/>
        </a:spcBef>
        <a:spcAft>
          <a:spcPct val="0"/>
        </a:spcAft>
        <a:defRPr sz="4000">
          <a:solidFill>
            <a:schemeClr val="tx2"/>
          </a:solidFill>
          <a:latin typeface="Arial" panose="020B0604020202020204" pitchFamily="34" charset="0"/>
          <a:ea typeface="宋体" panose="02010600030101010101" pitchFamily="2" charset="-122"/>
        </a:defRPr>
      </a:lvl4pPr>
      <a:lvl5pPr algn="l" rtl="0" eaLnBrk="0" fontAlgn="base" hangingPunct="0">
        <a:spcBef>
          <a:spcPct val="0"/>
        </a:spcBef>
        <a:spcAft>
          <a:spcPct val="0"/>
        </a:spcAft>
        <a:defRPr sz="4000">
          <a:solidFill>
            <a:schemeClr val="tx2"/>
          </a:solidFill>
          <a:latin typeface="Arial" panose="020B0604020202020204" pitchFamily="34" charset="0"/>
          <a:ea typeface="宋体" panose="02010600030101010101" pitchFamily="2" charset="-122"/>
        </a:defRPr>
      </a:lvl5pPr>
      <a:lvl6pPr marL="457200" algn="l" rtl="0" eaLnBrk="0" fontAlgn="base" hangingPunct="0">
        <a:spcBef>
          <a:spcPct val="0"/>
        </a:spcBef>
        <a:spcAft>
          <a:spcPct val="0"/>
        </a:spcAft>
        <a:defRPr sz="4000">
          <a:solidFill>
            <a:schemeClr val="tx2"/>
          </a:solidFill>
          <a:latin typeface="Arial" panose="020B0604020202020204" pitchFamily="34" charset="0"/>
          <a:ea typeface="宋体" panose="02010600030101010101" pitchFamily="2" charset="-122"/>
        </a:defRPr>
      </a:lvl6pPr>
      <a:lvl7pPr marL="914400" algn="l" rtl="0" eaLnBrk="0" fontAlgn="base" hangingPunct="0">
        <a:spcBef>
          <a:spcPct val="0"/>
        </a:spcBef>
        <a:spcAft>
          <a:spcPct val="0"/>
        </a:spcAft>
        <a:defRPr sz="4000">
          <a:solidFill>
            <a:schemeClr val="tx2"/>
          </a:solidFill>
          <a:latin typeface="Arial" panose="020B0604020202020204" pitchFamily="34" charset="0"/>
          <a:ea typeface="宋体" panose="02010600030101010101" pitchFamily="2" charset="-122"/>
        </a:defRPr>
      </a:lvl7pPr>
      <a:lvl8pPr marL="1371600" algn="l" rtl="0" eaLnBrk="0" fontAlgn="base" hangingPunct="0">
        <a:spcBef>
          <a:spcPct val="0"/>
        </a:spcBef>
        <a:spcAft>
          <a:spcPct val="0"/>
        </a:spcAft>
        <a:defRPr sz="4000">
          <a:solidFill>
            <a:schemeClr val="tx2"/>
          </a:solidFill>
          <a:latin typeface="Arial" panose="020B0604020202020204" pitchFamily="34" charset="0"/>
          <a:ea typeface="宋体" panose="02010600030101010101" pitchFamily="2" charset="-122"/>
        </a:defRPr>
      </a:lvl8pPr>
      <a:lvl9pPr marL="1828800" algn="l" rtl="0" eaLnBrk="0" fontAlgn="base" hangingPunct="0">
        <a:spcBef>
          <a:spcPct val="0"/>
        </a:spcBef>
        <a:spcAft>
          <a:spcPct val="0"/>
        </a:spcAft>
        <a:defRPr sz="4000">
          <a:solidFill>
            <a:schemeClr val="tx2"/>
          </a:solidFill>
          <a:latin typeface="Arial" panose="020B0604020202020204" pitchFamily="34" charset="0"/>
          <a:ea typeface="宋体" panose="02010600030101010101" pitchFamily="2" charset="-122"/>
        </a:defRPr>
      </a:lvl9pPr>
    </p:titleStyle>
    <p:bodyStyle>
      <a:lvl1pPr marL="273050" indent="-273050" algn="l" rtl="0" eaLnBrk="0" fontAlgn="base" hangingPunct="0">
        <a:spcBef>
          <a:spcPts val="575"/>
        </a:spcBef>
        <a:spcAft>
          <a:spcPct val="0"/>
        </a:spcAft>
        <a:buClr>
          <a:schemeClr val="accent1"/>
        </a:buClr>
        <a:buSzPct val="85000"/>
        <a:buFont typeface="Wingdings 2" panose="05020102010507070707" pitchFamily="18" charset="2"/>
        <a:buChar char=""/>
        <a:defRPr sz="2600" kern="1200">
          <a:solidFill>
            <a:schemeClr val="tx1"/>
          </a:solidFill>
          <a:latin typeface="+mn-lt"/>
          <a:ea typeface="+mn-ea"/>
          <a:cs typeface="+mn-cs"/>
        </a:defRPr>
      </a:lvl1pPr>
      <a:lvl2pPr marL="547688" lvl="1" indent="-228600" algn="l" rtl="0" eaLnBrk="0" fontAlgn="base" hangingPunct="0">
        <a:spcBef>
          <a:spcPts val="375"/>
        </a:spcBef>
        <a:spcAft>
          <a:spcPct val="0"/>
        </a:spcAft>
        <a:buClr>
          <a:schemeClr val="accent2"/>
        </a:buClr>
        <a:buSzPct val="85000"/>
        <a:buFont typeface="Wingdings 2" panose="05020102010507070707" pitchFamily="18" charset="2"/>
        <a:buChar char=""/>
        <a:defRPr sz="2400" kern="1200">
          <a:solidFill>
            <a:schemeClr val="tx1"/>
          </a:solidFill>
          <a:latin typeface="+mn-lt"/>
          <a:ea typeface="+mn-ea"/>
          <a:cs typeface="+mn-cs"/>
        </a:defRPr>
      </a:lvl2pPr>
      <a:lvl3pPr marL="822325" lvl="2" indent="-228600" algn="l" rtl="0" eaLnBrk="0" fontAlgn="base" hangingPunct="0">
        <a:spcBef>
          <a:spcPts val="375"/>
        </a:spcBef>
        <a:spcAft>
          <a:spcPct val="0"/>
        </a:spcAft>
        <a:buClr>
          <a:srgbClr val="E6B1AB"/>
        </a:buClr>
        <a:buSzPct val="85000"/>
        <a:buFont typeface="Wingdings 2" panose="05020102010507070707" pitchFamily="18" charset="2"/>
        <a:buChar char=""/>
        <a:defRPr sz="2000" kern="1200">
          <a:solidFill>
            <a:schemeClr val="tx1"/>
          </a:solidFill>
          <a:latin typeface="+mn-lt"/>
          <a:ea typeface="+mn-ea"/>
          <a:cs typeface="+mn-cs"/>
        </a:defRPr>
      </a:lvl3pPr>
      <a:lvl4pPr marL="1096963" lvl="3" indent="-228600" algn="l" rtl="0" eaLnBrk="0" fontAlgn="base" hangingPunct="0">
        <a:spcBef>
          <a:spcPts val="375"/>
        </a:spcBef>
        <a:spcAft>
          <a:spcPct val="0"/>
        </a:spcAft>
        <a:buClr>
          <a:srgbClr val="A28E6A"/>
        </a:buClr>
        <a:buSzPct val="80000"/>
        <a:buFont typeface="Wingdings 2" panose="05020102010507070707" pitchFamily="18" charset="2"/>
        <a:buChar char=""/>
        <a:defRPr sz="2000" kern="1200">
          <a:solidFill>
            <a:schemeClr val="tx1"/>
          </a:solidFill>
          <a:latin typeface="+mn-lt"/>
          <a:ea typeface="+mn-ea"/>
          <a:cs typeface="+mn-cs"/>
        </a:defRPr>
      </a:lvl4pPr>
      <a:lvl5pPr marL="1371600" lvl="4" indent="-228600" algn="l" rtl="0" eaLnBrk="0" fontAlgn="base" hangingPunct="0">
        <a:spcBef>
          <a:spcPts val="375"/>
        </a:spcBef>
        <a:spcAft>
          <a:spcPct val="0"/>
        </a:spcAft>
        <a:buClr>
          <a:srgbClr val="A28E6A"/>
        </a:buClr>
        <a:buFont typeface="Wingdings 2" panose="05020102010507070707" pitchFamily="18" charset="2"/>
        <a:buChar char="o"/>
        <a:defRPr sz="2000" kern="1200">
          <a:solidFill>
            <a:schemeClr val="tx1"/>
          </a:solidFill>
          <a:latin typeface="+mn-lt"/>
          <a:ea typeface="+mn-ea"/>
          <a:cs typeface="+mn-cs"/>
        </a:defRPr>
      </a:lvl5pPr>
      <a:lvl6pPr marL="2514600" lvl="5" indent="-228600" algn="l" defTabSz="914400" eaLnBrk="0" fontAlgn="base" latinLnBrk="0" hangingPunct="0">
        <a:spcBef>
          <a:spcPts val="375"/>
        </a:spcBef>
        <a:spcAft>
          <a:spcPct val="0"/>
        </a:spcAft>
        <a:buClr>
          <a:srgbClr val="A28E6A"/>
        </a:buClr>
        <a:buFont typeface="Wingdings 2" pitchFamily="2" charset="2"/>
        <a:buChar char="o"/>
        <a:defRPr sz="2000" b="0" i="0" u="none" kern="1200" baseline="0">
          <a:solidFill>
            <a:schemeClr val="tx1"/>
          </a:solidFill>
          <a:latin typeface="+mn-lt"/>
          <a:ea typeface="+mn-ea"/>
          <a:cs typeface="+mn-cs"/>
        </a:defRPr>
      </a:lvl6pPr>
      <a:lvl7pPr marL="2971800" lvl="6" indent="-228600" algn="l" defTabSz="914400" eaLnBrk="0" fontAlgn="base" latinLnBrk="0" hangingPunct="0">
        <a:spcBef>
          <a:spcPts val="375"/>
        </a:spcBef>
        <a:spcAft>
          <a:spcPct val="0"/>
        </a:spcAft>
        <a:buClr>
          <a:srgbClr val="A28E6A"/>
        </a:buClr>
        <a:buFont typeface="Wingdings 2" pitchFamily="2" charset="2"/>
        <a:buChar char="o"/>
        <a:defRPr sz="2000" b="0" i="0" u="none" kern="1200" baseline="0">
          <a:solidFill>
            <a:schemeClr val="tx1"/>
          </a:solidFill>
          <a:latin typeface="+mn-lt"/>
          <a:ea typeface="+mn-ea"/>
          <a:cs typeface="+mn-cs"/>
        </a:defRPr>
      </a:lvl7pPr>
      <a:lvl8pPr marL="3429000" lvl="7" indent="-228600" algn="l" defTabSz="914400" eaLnBrk="0" fontAlgn="base" latinLnBrk="0" hangingPunct="0">
        <a:spcBef>
          <a:spcPts val="375"/>
        </a:spcBef>
        <a:spcAft>
          <a:spcPct val="0"/>
        </a:spcAft>
        <a:buClr>
          <a:srgbClr val="A28E6A"/>
        </a:buClr>
        <a:buFont typeface="Wingdings 2" pitchFamily="2" charset="2"/>
        <a:buChar char="o"/>
        <a:defRPr sz="2000" b="0" i="0" u="none" kern="1200" baseline="0">
          <a:solidFill>
            <a:schemeClr val="tx1"/>
          </a:solidFill>
          <a:latin typeface="+mn-lt"/>
          <a:ea typeface="+mn-ea"/>
          <a:cs typeface="+mn-cs"/>
        </a:defRPr>
      </a:lvl8pPr>
      <a:lvl9pPr marL="3886200" lvl="8" indent="-228600" algn="l" defTabSz="914400" eaLnBrk="0" fontAlgn="base" latinLnBrk="0" hangingPunct="0">
        <a:spcBef>
          <a:spcPts val="375"/>
        </a:spcBef>
        <a:spcAft>
          <a:spcPct val="0"/>
        </a:spcAft>
        <a:buClr>
          <a:srgbClr val="A28E6A"/>
        </a:buClr>
        <a:buFont typeface="Wingdings 2" pitchFamily="2" charset="2"/>
        <a:buChar char="o"/>
        <a:defRPr sz="2000" b="0" i="0" u="none" kern="1200" baseline="0">
          <a:solidFill>
            <a:schemeClr val="tx1"/>
          </a:solidFill>
          <a:latin typeface="+mn-lt"/>
          <a:ea typeface="+mn-ea"/>
          <a:cs typeface="+mn-cs"/>
        </a:defRPr>
      </a:lvl9pPr>
    </p:bodyStyle>
    <p:otherStyle>
      <a:lvl1pPr marL="0" lvl="0" indent="0" algn="ctr" defTabSz="914400" eaLnBrk="0" fontAlgn="base" latinLnBrk="0" hangingPunct="0">
        <a:spcBef>
          <a:spcPct val="20000"/>
        </a:spcBef>
        <a:spcAft>
          <a:spcPct val="0"/>
        </a:spcAft>
        <a:buClr>
          <a:srgbClr val="FF0000"/>
        </a:buClr>
        <a:buSzPct val="130000"/>
        <a:buFont typeface="Monotype Sorts" pitchFamily="2" charset="2"/>
        <a:buNone/>
        <a:defRPr sz="2000" b="1" i="0" u="none" kern="1200" baseline="0">
          <a:solidFill>
            <a:schemeClr val="tx1"/>
          </a:solidFill>
          <a:latin typeface="+mn-lt"/>
          <a:ea typeface="+mn-ea"/>
          <a:cs typeface="+mn-cs"/>
        </a:defRPr>
      </a:lvl1pPr>
      <a:lvl2pPr marL="457200" lvl="1" indent="0" algn="ctr" defTabSz="914400" eaLnBrk="1" fontAlgn="base" latinLnBrk="0" hangingPunct="1">
        <a:spcBef>
          <a:spcPct val="20000"/>
        </a:spcBef>
        <a:spcAft>
          <a:spcPct val="0"/>
        </a:spcAft>
        <a:buClr>
          <a:srgbClr val="FF0000"/>
        </a:buClr>
        <a:buSzPct val="130000"/>
        <a:buFont typeface="Monotype Sorts" pitchFamily="2" charset="2"/>
        <a:buNone/>
        <a:defRPr sz="2000" b="1" i="0" u="none" kern="1200" baseline="0">
          <a:solidFill>
            <a:schemeClr val="tx1"/>
          </a:solidFill>
          <a:latin typeface="+mn-lt"/>
          <a:ea typeface="+mn-ea"/>
          <a:cs typeface="+mn-cs"/>
        </a:defRPr>
      </a:lvl2pPr>
      <a:lvl3pPr marL="914400" lvl="2" indent="0" algn="ctr" defTabSz="914400" eaLnBrk="1" fontAlgn="base" latinLnBrk="0" hangingPunct="1">
        <a:spcBef>
          <a:spcPct val="20000"/>
        </a:spcBef>
        <a:spcAft>
          <a:spcPct val="0"/>
        </a:spcAft>
        <a:buClr>
          <a:srgbClr val="FF0000"/>
        </a:buClr>
        <a:buSzPct val="130000"/>
        <a:buFont typeface="Monotype Sorts" pitchFamily="2" charset="2"/>
        <a:buNone/>
        <a:defRPr sz="2000" b="1" i="0" u="none" kern="1200" baseline="0">
          <a:solidFill>
            <a:schemeClr val="tx1"/>
          </a:solidFill>
          <a:latin typeface="+mn-lt"/>
          <a:ea typeface="+mn-ea"/>
          <a:cs typeface="+mn-cs"/>
        </a:defRPr>
      </a:lvl3pPr>
      <a:lvl4pPr marL="1371600" lvl="3" indent="0" algn="ctr" defTabSz="914400" eaLnBrk="1" fontAlgn="base" latinLnBrk="0" hangingPunct="1">
        <a:spcBef>
          <a:spcPct val="20000"/>
        </a:spcBef>
        <a:spcAft>
          <a:spcPct val="0"/>
        </a:spcAft>
        <a:buClr>
          <a:srgbClr val="FF0000"/>
        </a:buClr>
        <a:buSzPct val="130000"/>
        <a:buFont typeface="Monotype Sorts" pitchFamily="2" charset="2"/>
        <a:buNone/>
        <a:defRPr sz="2000" b="1" i="0" u="none" kern="1200" baseline="0">
          <a:solidFill>
            <a:schemeClr val="tx1"/>
          </a:solidFill>
          <a:latin typeface="+mn-lt"/>
          <a:ea typeface="+mn-ea"/>
          <a:cs typeface="+mn-cs"/>
        </a:defRPr>
      </a:lvl4pPr>
      <a:lvl5pPr marL="1828800" lvl="4" indent="0" algn="ctr" defTabSz="914400" eaLnBrk="1" fontAlgn="base" latinLnBrk="0" hangingPunct="1">
        <a:spcBef>
          <a:spcPct val="20000"/>
        </a:spcBef>
        <a:spcAft>
          <a:spcPct val="0"/>
        </a:spcAft>
        <a:buClr>
          <a:srgbClr val="FF0000"/>
        </a:buClr>
        <a:buSzPct val="130000"/>
        <a:buFont typeface="Monotype Sorts" pitchFamily="2" charset="2"/>
        <a:buNone/>
        <a:defRPr sz="2000" b="1" i="0" u="none" kern="1200" baseline="0">
          <a:solidFill>
            <a:schemeClr val="tx1"/>
          </a:solidFill>
          <a:latin typeface="+mn-lt"/>
          <a:ea typeface="+mn-ea"/>
          <a:cs typeface="+mn-cs"/>
        </a:defRPr>
      </a:lvl5pPr>
      <a:lvl6pPr marL="2286000" lvl="5" indent="0" algn="ctr" defTabSz="914400" eaLnBrk="1" fontAlgn="base" latinLnBrk="0" hangingPunct="1">
        <a:spcBef>
          <a:spcPct val="20000"/>
        </a:spcBef>
        <a:spcAft>
          <a:spcPct val="0"/>
        </a:spcAft>
        <a:buClr>
          <a:srgbClr val="FF0000"/>
        </a:buClr>
        <a:buSzPct val="130000"/>
        <a:buFont typeface="Monotype Sorts" pitchFamily="2" charset="2"/>
        <a:buNone/>
        <a:defRPr sz="2000" b="1" i="0" u="none" kern="1200" baseline="0">
          <a:solidFill>
            <a:schemeClr val="tx1"/>
          </a:solidFill>
          <a:latin typeface="+mn-lt"/>
          <a:ea typeface="+mn-ea"/>
          <a:cs typeface="+mn-cs"/>
        </a:defRPr>
      </a:lvl6pPr>
      <a:lvl7pPr marL="2743200" lvl="6" indent="0" algn="ctr" defTabSz="914400" eaLnBrk="1" fontAlgn="base" latinLnBrk="0" hangingPunct="1">
        <a:spcBef>
          <a:spcPct val="20000"/>
        </a:spcBef>
        <a:spcAft>
          <a:spcPct val="0"/>
        </a:spcAft>
        <a:buClr>
          <a:srgbClr val="FF0000"/>
        </a:buClr>
        <a:buSzPct val="130000"/>
        <a:buFont typeface="Monotype Sorts" pitchFamily="2" charset="2"/>
        <a:buNone/>
        <a:defRPr sz="2000" b="1" i="0" u="none" kern="1200" baseline="0">
          <a:solidFill>
            <a:schemeClr val="tx1"/>
          </a:solidFill>
          <a:latin typeface="+mn-lt"/>
          <a:ea typeface="+mn-ea"/>
          <a:cs typeface="+mn-cs"/>
        </a:defRPr>
      </a:lvl7pPr>
      <a:lvl8pPr marL="3200400" lvl="7" indent="0" algn="ctr" defTabSz="914400" eaLnBrk="1" fontAlgn="base" latinLnBrk="0" hangingPunct="1">
        <a:spcBef>
          <a:spcPct val="20000"/>
        </a:spcBef>
        <a:spcAft>
          <a:spcPct val="0"/>
        </a:spcAft>
        <a:buClr>
          <a:srgbClr val="FF0000"/>
        </a:buClr>
        <a:buSzPct val="130000"/>
        <a:buFont typeface="Monotype Sorts" pitchFamily="2" charset="2"/>
        <a:buNone/>
        <a:defRPr sz="2000" b="1" i="0" u="none" kern="1200" baseline="0">
          <a:solidFill>
            <a:schemeClr val="tx1"/>
          </a:solidFill>
          <a:latin typeface="+mn-lt"/>
          <a:ea typeface="+mn-ea"/>
          <a:cs typeface="+mn-cs"/>
        </a:defRPr>
      </a:lvl8pPr>
      <a:lvl9pPr marL="3657600" lvl="8" indent="0" algn="ctr" defTabSz="914400" eaLnBrk="1" fontAlgn="base" latinLnBrk="0" hangingPunct="1">
        <a:spcBef>
          <a:spcPct val="20000"/>
        </a:spcBef>
        <a:spcAft>
          <a:spcPct val="0"/>
        </a:spcAft>
        <a:buClr>
          <a:srgbClr val="FF0000"/>
        </a:buClr>
        <a:buSzPct val="130000"/>
        <a:buFont typeface="Monotype Sorts" pitchFamily="2" charset="2"/>
        <a:buNone/>
        <a:defRPr sz="2000" b="1" i="0" u="none" kern="1200" baseline="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4098" name="矩形 8"/>
          <p:cNvSpPr>
            <a:spLocks noChangeArrowheads="1"/>
          </p:cNvSpPr>
          <p:nvPr/>
        </p:nvSpPr>
        <p:spPr bwMode="auto">
          <a:xfrm>
            <a:off x="0" y="0"/>
            <a:ext cx="9144000" cy="68580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lr>
                <a:srgbClr val="FF0000"/>
              </a:buClr>
              <a:buSzPct val="130000"/>
              <a:buFont typeface="Monotype Sorts" pitchFamily="2" charset="2"/>
              <a:defRPr sz="20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00"/>
              </a:buClr>
              <a:buSzPct val="130000"/>
              <a:buFont typeface="Monotype Sorts" pitchFamily="2" charset="2"/>
              <a:defRPr sz="20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FF0000"/>
              </a:buClr>
              <a:buSzPct val="130000"/>
              <a:buFont typeface="Monotype Sorts" pitchFamily="2" charset="2"/>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0000"/>
              </a:buClr>
              <a:buSzPct val="130000"/>
              <a:buFont typeface="Monotype Sorts" pitchFamily="2" charset="2"/>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00"/>
              </a:buClr>
              <a:buSzPct val="130000"/>
              <a:buFont typeface="Monotype Sorts" pitchFamily="2" charset="2"/>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00"/>
              </a:buClr>
              <a:buSzPct val="130000"/>
              <a:buFont typeface="Monotype Sorts" pitchFamily="2" charset="2"/>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00"/>
              </a:buClr>
              <a:buSzPct val="130000"/>
              <a:buFont typeface="Monotype Sorts" pitchFamily="2" charset="2"/>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00"/>
              </a:buClr>
              <a:buSzPct val="130000"/>
              <a:buFont typeface="Monotype Sorts" pitchFamily="2" charset="2"/>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00"/>
              </a:buClr>
              <a:buSzPct val="130000"/>
              <a:buFont typeface="Monotype Sorts" pitchFamily="2" charset="2"/>
              <a:defRPr sz="2000" b="1">
                <a:solidFill>
                  <a:schemeClr val="tx1"/>
                </a:solidFill>
                <a:latin typeface="Arial" panose="020B0604020202020204" pitchFamily="34" charset="0"/>
                <a:ea typeface="宋体" panose="02010600030101010101" pitchFamily="2" charset="-122"/>
              </a:defRPr>
            </a:lvl9pPr>
          </a:lstStyle>
          <a:p>
            <a:pPr algn="ctr">
              <a:defRPr/>
            </a:pPr>
            <a:endParaRPr lang="en-US" altLang="zh-CN" smtClean="0">
              <a:solidFill>
                <a:srgbClr val="FFFFFF"/>
              </a:solidFill>
              <a:latin typeface="Perpetua" panose="02020502060401020303" pitchFamily="18" charset="0"/>
            </a:endParaRPr>
          </a:p>
        </p:txBody>
      </p:sp>
      <p:sp useBgFill="1">
        <p:nvSpPr>
          <p:cNvPr id="4099" name="圆角矩形 7"/>
          <p:cNvSpPr>
            <a:spLocks noChangeArrowheads="1"/>
          </p:cNvSpPr>
          <p:nvPr/>
        </p:nvSpPr>
        <p:spPr bwMode="auto">
          <a:xfrm>
            <a:off x="63500" y="69850"/>
            <a:ext cx="9013825" cy="6692900"/>
          </a:xfrm>
          <a:prstGeom prst="roundRect">
            <a:avLst>
              <a:gd name="adj" fmla="val 4931"/>
            </a:avLst>
          </a:prstGeom>
          <a:ln w="6350" cap="sq">
            <a:solidFill>
              <a:schemeClr val="tx1"/>
            </a:solidFill>
            <a:round/>
            <a:headEnd/>
            <a:tailEnd/>
          </a:ln>
        </p:spPr>
        <p:txBody>
          <a:bodyPr anchor="ctr"/>
          <a:lstStyle>
            <a:lvl1pPr>
              <a:spcBef>
                <a:spcPct val="20000"/>
              </a:spcBef>
              <a:buClr>
                <a:srgbClr val="FF0000"/>
              </a:buClr>
              <a:buSzPct val="130000"/>
              <a:buFont typeface="Monotype Sorts" pitchFamily="2" charset="2"/>
              <a:defRPr sz="20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00"/>
              </a:buClr>
              <a:buSzPct val="130000"/>
              <a:buFont typeface="Monotype Sorts" pitchFamily="2" charset="2"/>
              <a:defRPr sz="20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FF0000"/>
              </a:buClr>
              <a:buSzPct val="130000"/>
              <a:buFont typeface="Monotype Sorts" pitchFamily="2" charset="2"/>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0000"/>
              </a:buClr>
              <a:buSzPct val="130000"/>
              <a:buFont typeface="Monotype Sorts" pitchFamily="2" charset="2"/>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00"/>
              </a:buClr>
              <a:buSzPct val="130000"/>
              <a:buFont typeface="Monotype Sorts" pitchFamily="2" charset="2"/>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00"/>
              </a:buClr>
              <a:buSzPct val="130000"/>
              <a:buFont typeface="Monotype Sorts" pitchFamily="2" charset="2"/>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00"/>
              </a:buClr>
              <a:buSzPct val="130000"/>
              <a:buFont typeface="Monotype Sorts" pitchFamily="2" charset="2"/>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00"/>
              </a:buClr>
              <a:buSzPct val="130000"/>
              <a:buFont typeface="Monotype Sorts" pitchFamily="2" charset="2"/>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00"/>
              </a:buClr>
              <a:buSzPct val="130000"/>
              <a:buFont typeface="Monotype Sorts" pitchFamily="2" charset="2"/>
              <a:defRPr sz="2000" b="1">
                <a:solidFill>
                  <a:schemeClr val="tx1"/>
                </a:solidFill>
                <a:latin typeface="Arial" panose="020B0604020202020204" pitchFamily="34" charset="0"/>
                <a:ea typeface="宋体" panose="02010600030101010101" pitchFamily="2" charset="-122"/>
              </a:defRPr>
            </a:lvl9pPr>
          </a:lstStyle>
          <a:p>
            <a:pPr algn="ctr">
              <a:defRPr/>
            </a:pPr>
            <a:endParaRPr lang="en-US" altLang="zh-CN" smtClean="0">
              <a:solidFill>
                <a:srgbClr val="FFFFFF"/>
              </a:solidFill>
              <a:latin typeface="Perpetua" panose="02020502060401020303" pitchFamily="18" charset="0"/>
            </a:endParaRPr>
          </a:p>
        </p:txBody>
      </p:sp>
      <p:sp>
        <p:nvSpPr>
          <p:cNvPr id="4100" name="标题占位符 21"/>
          <p:cNvSpPr>
            <a:spLocks noGrp="1" noChangeArrowheads="1"/>
          </p:cNvSpPr>
          <p:nvPr>
            <p:ph type="title" idx="4294967295"/>
          </p:nvPr>
        </p:nvSpPr>
        <p:spPr bwMode="auto">
          <a:xfrm>
            <a:off x="914400" y="274638"/>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91440" numCol="1" anchor="b" anchorCtr="0" compatLnSpc="1">
            <a:prstTxWarp prst="textNoShape">
              <a:avLst/>
            </a:prstTxWarp>
          </a:bodyPr>
          <a:lstStyle/>
          <a:p>
            <a:pPr lvl="0"/>
            <a:r>
              <a:rPr lang="zh-CN" altLang="en-US" smtClean="0"/>
              <a:t>单击此处编辑母版标题样式</a:t>
            </a:r>
          </a:p>
        </p:txBody>
      </p:sp>
      <p:sp>
        <p:nvSpPr>
          <p:cNvPr id="4101" name="文本占位符 12"/>
          <p:cNvSpPr>
            <a:spLocks noGrp="1" noChangeArrowheads="1"/>
          </p:cNvSpPr>
          <p:nvPr>
            <p:ph type="body" idx="4294967295"/>
          </p:nvPr>
        </p:nvSpPr>
        <p:spPr bwMode="auto">
          <a:xfrm>
            <a:off x="914400" y="1447800"/>
            <a:ext cx="77724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4102" name="日期占位符 3"/>
          <p:cNvSpPr>
            <a:spLocks noGrp="1"/>
          </p:cNvSpPr>
          <p:nvPr>
            <p:ph type="dt" sz="half" idx="2"/>
          </p:nvPr>
        </p:nvSpPr>
        <p:spPr>
          <a:xfrm>
            <a:off x="6172200" y="6191250"/>
            <a:ext cx="2476500" cy="476250"/>
          </a:xfrm>
          <a:prstGeom prst="rect">
            <a:avLst/>
          </a:prstGeom>
          <a:noFill/>
          <a:ln w="9525">
            <a:noFill/>
            <a:miter/>
          </a:ln>
        </p:spPr>
        <p:txBody>
          <a:bodyPr anchor="ctr"/>
          <a:lstStyle>
            <a:lvl1pPr algn="r" eaLnBrk="1" hangingPunct="1">
              <a:spcBef>
                <a:spcPct val="20000"/>
              </a:spcBef>
              <a:buClr>
                <a:srgbClr val="FF0000"/>
              </a:buClr>
              <a:buSzPct val="130000"/>
              <a:buFont typeface="Monotype Sorts" pitchFamily="2" charset="2"/>
              <a:buNone/>
              <a:defRPr sz="1400" noProof="1">
                <a:solidFill>
                  <a:schemeClr val="tx2"/>
                </a:solidFill>
              </a:defRPr>
            </a:lvl1pPr>
          </a:lstStyle>
          <a:p>
            <a:pPr>
              <a:defRPr/>
            </a:pPr>
            <a:endParaRPr lang="en-US" altLang="x-none"/>
          </a:p>
        </p:txBody>
      </p:sp>
      <p:sp>
        <p:nvSpPr>
          <p:cNvPr id="4103" name="页脚占位符 4"/>
          <p:cNvSpPr>
            <a:spLocks noGrp="1"/>
          </p:cNvSpPr>
          <p:nvPr>
            <p:ph type="ftr" sz="quarter" idx="3"/>
          </p:nvPr>
        </p:nvSpPr>
        <p:spPr>
          <a:xfrm>
            <a:off x="914400" y="6172200"/>
            <a:ext cx="3962400" cy="457200"/>
          </a:xfrm>
          <a:prstGeom prst="rect">
            <a:avLst/>
          </a:prstGeom>
          <a:noFill/>
          <a:ln w="9525">
            <a:noFill/>
            <a:miter/>
          </a:ln>
        </p:spPr>
        <p:txBody>
          <a:bodyPr anchor="ctr"/>
          <a:lstStyle>
            <a:lvl1pPr eaLnBrk="1" hangingPunct="1">
              <a:spcBef>
                <a:spcPct val="20000"/>
              </a:spcBef>
              <a:buClr>
                <a:srgbClr val="FF0000"/>
              </a:buClr>
              <a:buSzPct val="130000"/>
              <a:buFont typeface="Monotype Sorts" pitchFamily="2" charset="2"/>
              <a:buNone/>
              <a:defRPr sz="1400" noProof="1">
                <a:solidFill>
                  <a:schemeClr val="tx2"/>
                </a:solidFill>
              </a:defRPr>
            </a:lvl1pPr>
          </a:lstStyle>
          <a:p>
            <a:pPr>
              <a:defRPr/>
            </a:pPr>
            <a:endParaRPr lang="en-US" altLang="x-none"/>
          </a:p>
        </p:txBody>
      </p:sp>
      <p:sp>
        <p:nvSpPr>
          <p:cNvPr id="4104" name="灯片编号占位符 5"/>
          <p:cNvSpPr>
            <a:spLocks noGrp="1"/>
          </p:cNvSpPr>
          <p:nvPr>
            <p:ph type="sldNum" sz="quarter" idx="4"/>
          </p:nvPr>
        </p:nvSpPr>
        <p:spPr>
          <a:xfrm>
            <a:off x="146050" y="6210300"/>
            <a:ext cx="457200" cy="457200"/>
          </a:xfrm>
          <a:prstGeom prst="ellipse">
            <a:avLst/>
          </a:prstGeom>
          <a:solidFill>
            <a:schemeClr val="accent1"/>
          </a:solidFill>
          <a:ln w="9525">
            <a:noFill/>
          </a:ln>
        </p:spPr>
        <p:txBody>
          <a:bodyPr vert="horz" wrap="none" lIns="0" tIns="0" rIns="0" bIns="0" numCol="1" anchor="ctr" anchorCtr="1" compatLnSpc="1">
            <a:prstTxWarp prst="textNoShape">
              <a:avLst/>
            </a:prstTxWarp>
          </a:bodyPr>
          <a:lstStyle>
            <a:lvl1pPr algn="ctr" eaLnBrk="0" hangingPunct="0">
              <a:spcBef>
                <a:spcPct val="20000"/>
              </a:spcBef>
              <a:buClr>
                <a:srgbClr val="FF0000"/>
              </a:buClr>
              <a:buSzPct val="130000"/>
              <a:buFont typeface="Monotype Sorts" pitchFamily="2" charset="2"/>
              <a:buNone/>
              <a:defRPr sz="1400">
                <a:solidFill>
                  <a:srgbClr val="FFFFFF"/>
                </a:solidFill>
                <a:latin typeface="Franklin Gothic Book" panose="020B0503020102020204" pitchFamily="34" charset="0"/>
                <a:ea typeface="幼圆" panose="02010509060101010101" pitchFamily="49" charset="-122"/>
              </a:defRPr>
            </a:lvl1pPr>
          </a:lstStyle>
          <a:p>
            <a:pPr>
              <a:defRPr/>
            </a:pPr>
            <a:fld id="{37580273-A4DA-4CC4-9189-615219129649}"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sldLayoutIdLst>
    <p:sldLayoutId id="2147483982" r:id="rId1"/>
    <p:sldLayoutId id="2147483983" r:id="rId2"/>
    <p:sldLayoutId id="2147483984" r:id="rId3"/>
    <p:sldLayoutId id="2147483985" r:id="rId4"/>
    <p:sldLayoutId id="2147483986" r:id="rId5"/>
    <p:sldLayoutId id="2147483987" r:id="rId6"/>
    <p:sldLayoutId id="2147483988" r:id="rId7"/>
    <p:sldLayoutId id="2147483989" r:id="rId8"/>
    <p:sldLayoutId id="2147483990" r:id="rId9"/>
    <p:sldLayoutId id="2147483991" r:id="rId10"/>
    <p:sldLayoutId id="2147483992" r:id="rId11"/>
  </p:sldLayoutIdLst>
  <p:transition>
    <p:strips dir="rd"/>
  </p:transition>
  <p:txStyles>
    <p:titleStyle>
      <a:lvl1pPr algn="l" rtl="0" eaLnBrk="0" fontAlgn="base" hangingPunct="0">
        <a:spcBef>
          <a:spcPct val="0"/>
        </a:spcBef>
        <a:spcAft>
          <a:spcPct val="0"/>
        </a:spcAft>
        <a:defRPr sz="4000" kern="12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Arial" panose="020B0604020202020204" pitchFamily="34" charset="0"/>
          <a:ea typeface="宋体" panose="02010600030101010101" pitchFamily="2" charset="-122"/>
        </a:defRPr>
      </a:lvl2pPr>
      <a:lvl3pPr algn="l" rtl="0" eaLnBrk="0" fontAlgn="base" hangingPunct="0">
        <a:spcBef>
          <a:spcPct val="0"/>
        </a:spcBef>
        <a:spcAft>
          <a:spcPct val="0"/>
        </a:spcAft>
        <a:defRPr sz="4000">
          <a:solidFill>
            <a:schemeClr val="tx2"/>
          </a:solidFill>
          <a:latin typeface="Arial" panose="020B0604020202020204" pitchFamily="34" charset="0"/>
          <a:ea typeface="宋体" panose="02010600030101010101" pitchFamily="2" charset="-122"/>
        </a:defRPr>
      </a:lvl3pPr>
      <a:lvl4pPr algn="l" rtl="0" eaLnBrk="0" fontAlgn="base" hangingPunct="0">
        <a:spcBef>
          <a:spcPct val="0"/>
        </a:spcBef>
        <a:spcAft>
          <a:spcPct val="0"/>
        </a:spcAft>
        <a:defRPr sz="4000">
          <a:solidFill>
            <a:schemeClr val="tx2"/>
          </a:solidFill>
          <a:latin typeface="Arial" panose="020B0604020202020204" pitchFamily="34" charset="0"/>
          <a:ea typeface="宋体" panose="02010600030101010101" pitchFamily="2" charset="-122"/>
        </a:defRPr>
      </a:lvl4pPr>
      <a:lvl5pPr algn="l" rtl="0" eaLnBrk="0" fontAlgn="base" hangingPunct="0">
        <a:spcBef>
          <a:spcPct val="0"/>
        </a:spcBef>
        <a:spcAft>
          <a:spcPct val="0"/>
        </a:spcAft>
        <a:defRPr sz="4000">
          <a:solidFill>
            <a:schemeClr val="tx2"/>
          </a:solidFill>
          <a:latin typeface="Arial" panose="020B0604020202020204" pitchFamily="34" charset="0"/>
          <a:ea typeface="宋体" panose="02010600030101010101" pitchFamily="2" charset="-122"/>
        </a:defRPr>
      </a:lvl5pPr>
      <a:lvl6pPr marL="457200" algn="l" rtl="0" eaLnBrk="0" fontAlgn="base" hangingPunct="0">
        <a:spcBef>
          <a:spcPct val="0"/>
        </a:spcBef>
        <a:spcAft>
          <a:spcPct val="0"/>
        </a:spcAft>
        <a:defRPr sz="4000">
          <a:solidFill>
            <a:schemeClr val="tx2"/>
          </a:solidFill>
          <a:latin typeface="Arial" panose="020B0604020202020204" pitchFamily="34" charset="0"/>
          <a:ea typeface="宋体" panose="02010600030101010101" pitchFamily="2" charset="-122"/>
        </a:defRPr>
      </a:lvl6pPr>
      <a:lvl7pPr marL="914400" algn="l" rtl="0" eaLnBrk="0" fontAlgn="base" hangingPunct="0">
        <a:spcBef>
          <a:spcPct val="0"/>
        </a:spcBef>
        <a:spcAft>
          <a:spcPct val="0"/>
        </a:spcAft>
        <a:defRPr sz="4000">
          <a:solidFill>
            <a:schemeClr val="tx2"/>
          </a:solidFill>
          <a:latin typeface="Arial" panose="020B0604020202020204" pitchFamily="34" charset="0"/>
          <a:ea typeface="宋体" panose="02010600030101010101" pitchFamily="2" charset="-122"/>
        </a:defRPr>
      </a:lvl7pPr>
      <a:lvl8pPr marL="1371600" algn="l" rtl="0" eaLnBrk="0" fontAlgn="base" hangingPunct="0">
        <a:spcBef>
          <a:spcPct val="0"/>
        </a:spcBef>
        <a:spcAft>
          <a:spcPct val="0"/>
        </a:spcAft>
        <a:defRPr sz="4000">
          <a:solidFill>
            <a:schemeClr val="tx2"/>
          </a:solidFill>
          <a:latin typeface="Arial" panose="020B0604020202020204" pitchFamily="34" charset="0"/>
          <a:ea typeface="宋体" panose="02010600030101010101" pitchFamily="2" charset="-122"/>
        </a:defRPr>
      </a:lvl8pPr>
      <a:lvl9pPr marL="1828800" algn="l" rtl="0" eaLnBrk="0" fontAlgn="base" hangingPunct="0">
        <a:spcBef>
          <a:spcPct val="0"/>
        </a:spcBef>
        <a:spcAft>
          <a:spcPct val="0"/>
        </a:spcAft>
        <a:defRPr sz="4000">
          <a:solidFill>
            <a:schemeClr val="tx2"/>
          </a:solidFill>
          <a:latin typeface="Arial" panose="020B0604020202020204" pitchFamily="34" charset="0"/>
          <a:ea typeface="宋体" panose="02010600030101010101" pitchFamily="2" charset="-122"/>
        </a:defRPr>
      </a:lvl9pPr>
    </p:titleStyle>
    <p:bodyStyle>
      <a:lvl1pPr marL="273050" indent="-273050" algn="l" rtl="0" eaLnBrk="0" fontAlgn="base" hangingPunct="0">
        <a:spcBef>
          <a:spcPts val="575"/>
        </a:spcBef>
        <a:spcAft>
          <a:spcPct val="0"/>
        </a:spcAft>
        <a:buClr>
          <a:schemeClr val="accent1"/>
        </a:buClr>
        <a:buSzPct val="85000"/>
        <a:buFont typeface="Wingdings 2" panose="05020102010507070707" pitchFamily="18" charset="2"/>
        <a:buChar char=""/>
        <a:defRPr sz="2600" kern="1200">
          <a:solidFill>
            <a:schemeClr val="tx1"/>
          </a:solidFill>
          <a:latin typeface="+mn-lt"/>
          <a:ea typeface="+mn-ea"/>
          <a:cs typeface="+mn-cs"/>
        </a:defRPr>
      </a:lvl1pPr>
      <a:lvl2pPr marL="547688" lvl="1" indent="-228600" algn="l" rtl="0" eaLnBrk="0" fontAlgn="base" hangingPunct="0">
        <a:spcBef>
          <a:spcPts val="375"/>
        </a:spcBef>
        <a:spcAft>
          <a:spcPct val="0"/>
        </a:spcAft>
        <a:buClr>
          <a:schemeClr val="accent2"/>
        </a:buClr>
        <a:buSzPct val="85000"/>
        <a:buFont typeface="Wingdings 2" panose="05020102010507070707" pitchFamily="18" charset="2"/>
        <a:buChar char=""/>
        <a:defRPr sz="2400" kern="1200">
          <a:solidFill>
            <a:schemeClr val="tx1"/>
          </a:solidFill>
          <a:latin typeface="+mn-lt"/>
          <a:ea typeface="+mn-ea"/>
          <a:cs typeface="+mn-cs"/>
        </a:defRPr>
      </a:lvl2pPr>
      <a:lvl3pPr marL="822325" lvl="2" indent="-228600" algn="l" rtl="0" eaLnBrk="0" fontAlgn="base" hangingPunct="0">
        <a:spcBef>
          <a:spcPts val="375"/>
        </a:spcBef>
        <a:spcAft>
          <a:spcPct val="0"/>
        </a:spcAft>
        <a:buClr>
          <a:srgbClr val="E6B1AB"/>
        </a:buClr>
        <a:buSzPct val="85000"/>
        <a:buFont typeface="Wingdings 2" panose="05020102010507070707" pitchFamily="18" charset="2"/>
        <a:buChar char=""/>
        <a:defRPr sz="2000" kern="1200">
          <a:solidFill>
            <a:schemeClr val="tx1"/>
          </a:solidFill>
          <a:latin typeface="+mn-lt"/>
          <a:ea typeface="+mn-ea"/>
          <a:cs typeface="+mn-cs"/>
        </a:defRPr>
      </a:lvl3pPr>
      <a:lvl4pPr marL="1096963" lvl="3" indent="-228600" algn="l" rtl="0" eaLnBrk="0" fontAlgn="base" hangingPunct="0">
        <a:spcBef>
          <a:spcPts val="375"/>
        </a:spcBef>
        <a:spcAft>
          <a:spcPct val="0"/>
        </a:spcAft>
        <a:buClr>
          <a:srgbClr val="A28E6A"/>
        </a:buClr>
        <a:buSzPct val="80000"/>
        <a:buFont typeface="Wingdings 2" panose="05020102010507070707" pitchFamily="18" charset="2"/>
        <a:buChar char=""/>
        <a:defRPr sz="2000" kern="1200">
          <a:solidFill>
            <a:schemeClr val="tx1"/>
          </a:solidFill>
          <a:latin typeface="+mn-lt"/>
          <a:ea typeface="+mn-ea"/>
          <a:cs typeface="+mn-cs"/>
        </a:defRPr>
      </a:lvl4pPr>
      <a:lvl5pPr marL="1371600" lvl="4" indent="-228600" algn="l" rtl="0" eaLnBrk="0" fontAlgn="base" hangingPunct="0">
        <a:spcBef>
          <a:spcPts val="375"/>
        </a:spcBef>
        <a:spcAft>
          <a:spcPct val="0"/>
        </a:spcAft>
        <a:buClr>
          <a:srgbClr val="A28E6A"/>
        </a:buClr>
        <a:buFont typeface="Wingdings 2" panose="05020102010507070707" pitchFamily="18" charset="2"/>
        <a:buChar char="o"/>
        <a:defRPr sz="2000" kern="1200">
          <a:solidFill>
            <a:schemeClr val="tx1"/>
          </a:solidFill>
          <a:latin typeface="+mn-lt"/>
          <a:ea typeface="+mn-ea"/>
          <a:cs typeface="+mn-cs"/>
        </a:defRPr>
      </a:lvl5pPr>
      <a:lvl6pPr marL="2514600" lvl="5" indent="-228600" algn="l" defTabSz="914400" eaLnBrk="0" fontAlgn="base" latinLnBrk="0" hangingPunct="0">
        <a:spcBef>
          <a:spcPts val="375"/>
        </a:spcBef>
        <a:spcAft>
          <a:spcPct val="0"/>
        </a:spcAft>
        <a:buClr>
          <a:srgbClr val="A28E6A"/>
        </a:buClr>
        <a:buFont typeface="Wingdings 2" pitchFamily="2" charset="2"/>
        <a:buChar char="o"/>
        <a:defRPr sz="2000" b="0" i="0" u="none" kern="1200" baseline="0">
          <a:solidFill>
            <a:schemeClr val="tx1"/>
          </a:solidFill>
          <a:latin typeface="+mn-lt"/>
          <a:ea typeface="+mn-ea"/>
          <a:cs typeface="+mn-cs"/>
        </a:defRPr>
      </a:lvl6pPr>
      <a:lvl7pPr marL="2971800" lvl="6" indent="-228600" algn="l" defTabSz="914400" eaLnBrk="0" fontAlgn="base" latinLnBrk="0" hangingPunct="0">
        <a:spcBef>
          <a:spcPts val="375"/>
        </a:spcBef>
        <a:spcAft>
          <a:spcPct val="0"/>
        </a:spcAft>
        <a:buClr>
          <a:srgbClr val="A28E6A"/>
        </a:buClr>
        <a:buFont typeface="Wingdings 2" pitchFamily="2" charset="2"/>
        <a:buChar char="o"/>
        <a:defRPr sz="2000" b="0" i="0" u="none" kern="1200" baseline="0">
          <a:solidFill>
            <a:schemeClr val="tx1"/>
          </a:solidFill>
          <a:latin typeface="+mn-lt"/>
          <a:ea typeface="+mn-ea"/>
          <a:cs typeface="+mn-cs"/>
        </a:defRPr>
      </a:lvl7pPr>
      <a:lvl8pPr marL="3429000" lvl="7" indent="-228600" algn="l" defTabSz="914400" eaLnBrk="0" fontAlgn="base" latinLnBrk="0" hangingPunct="0">
        <a:spcBef>
          <a:spcPts val="375"/>
        </a:spcBef>
        <a:spcAft>
          <a:spcPct val="0"/>
        </a:spcAft>
        <a:buClr>
          <a:srgbClr val="A28E6A"/>
        </a:buClr>
        <a:buFont typeface="Wingdings 2" pitchFamily="2" charset="2"/>
        <a:buChar char="o"/>
        <a:defRPr sz="2000" b="0" i="0" u="none" kern="1200" baseline="0">
          <a:solidFill>
            <a:schemeClr val="tx1"/>
          </a:solidFill>
          <a:latin typeface="+mn-lt"/>
          <a:ea typeface="+mn-ea"/>
          <a:cs typeface="+mn-cs"/>
        </a:defRPr>
      </a:lvl8pPr>
      <a:lvl9pPr marL="3886200" lvl="8" indent="-228600" algn="l" defTabSz="914400" eaLnBrk="0" fontAlgn="base" latinLnBrk="0" hangingPunct="0">
        <a:spcBef>
          <a:spcPts val="375"/>
        </a:spcBef>
        <a:spcAft>
          <a:spcPct val="0"/>
        </a:spcAft>
        <a:buClr>
          <a:srgbClr val="A28E6A"/>
        </a:buClr>
        <a:buFont typeface="Wingdings 2" pitchFamily="2" charset="2"/>
        <a:buChar char="o"/>
        <a:defRPr sz="2000" b="0" i="0" u="none" kern="1200" baseline="0">
          <a:solidFill>
            <a:schemeClr val="tx1"/>
          </a:solidFill>
          <a:latin typeface="+mn-lt"/>
          <a:ea typeface="+mn-ea"/>
          <a:cs typeface="+mn-cs"/>
        </a:defRPr>
      </a:lvl9pPr>
    </p:bodyStyle>
    <p:otherStyle>
      <a:lvl1pPr marL="0" lvl="0" indent="0" algn="ctr" defTabSz="914400" eaLnBrk="0" fontAlgn="base" latinLnBrk="0" hangingPunct="0">
        <a:spcBef>
          <a:spcPct val="20000"/>
        </a:spcBef>
        <a:spcAft>
          <a:spcPct val="0"/>
        </a:spcAft>
        <a:buClr>
          <a:srgbClr val="FF0000"/>
        </a:buClr>
        <a:buSzPct val="130000"/>
        <a:buFont typeface="Monotype Sorts" pitchFamily="2" charset="2"/>
        <a:buNone/>
        <a:defRPr sz="2000" b="1" i="0" u="none" kern="1200" baseline="0">
          <a:solidFill>
            <a:schemeClr val="tx1"/>
          </a:solidFill>
          <a:latin typeface="+mn-lt"/>
          <a:ea typeface="+mn-ea"/>
          <a:cs typeface="+mn-cs"/>
        </a:defRPr>
      </a:lvl1pPr>
      <a:lvl2pPr marL="457200" lvl="1" indent="0" algn="ctr" defTabSz="914400" eaLnBrk="1" fontAlgn="base" latinLnBrk="0" hangingPunct="1">
        <a:spcBef>
          <a:spcPct val="20000"/>
        </a:spcBef>
        <a:spcAft>
          <a:spcPct val="0"/>
        </a:spcAft>
        <a:buClr>
          <a:srgbClr val="FF0000"/>
        </a:buClr>
        <a:buSzPct val="130000"/>
        <a:buFont typeface="Monotype Sorts" pitchFamily="2" charset="2"/>
        <a:buNone/>
        <a:defRPr sz="2000" b="1" i="0" u="none" kern="1200" baseline="0">
          <a:solidFill>
            <a:schemeClr val="tx1"/>
          </a:solidFill>
          <a:latin typeface="+mn-lt"/>
          <a:ea typeface="+mn-ea"/>
          <a:cs typeface="+mn-cs"/>
        </a:defRPr>
      </a:lvl2pPr>
      <a:lvl3pPr marL="914400" lvl="2" indent="0" algn="ctr" defTabSz="914400" eaLnBrk="1" fontAlgn="base" latinLnBrk="0" hangingPunct="1">
        <a:spcBef>
          <a:spcPct val="20000"/>
        </a:spcBef>
        <a:spcAft>
          <a:spcPct val="0"/>
        </a:spcAft>
        <a:buClr>
          <a:srgbClr val="FF0000"/>
        </a:buClr>
        <a:buSzPct val="130000"/>
        <a:buFont typeface="Monotype Sorts" pitchFamily="2" charset="2"/>
        <a:buNone/>
        <a:defRPr sz="2000" b="1" i="0" u="none" kern="1200" baseline="0">
          <a:solidFill>
            <a:schemeClr val="tx1"/>
          </a:solidFill>
          <a:latin typeface="+mn-lt"/>
          <a:ea typeface="+mn-ea"/>
          <a:cs typeface="+mn-cs"/>
        </a:defRPr>
      </a:lvl3pPr>
      <a:lvl4pPr marL="1371600" lvl="3" indent="0" algn="ctr" defTabSz="914400" eaLnBrk="1" fontAlgn="base" latinLnBrk="0" hangingPunct="1">
        <a:spcBef>
          <a:spcPct val="20000"/>
        </a:spcBef>
        <a:spcAft>
          <a:spcPct val="0"/>
        </a:spcAft>
        <a:buClr>
          <a:srgbClr val="FF0000"/>
        </a:buClr>
        <a:buSzPct val="130000"/>
        <a:buFont typeface="Monotype Sorts" pitchFamily="2" charset="2"/>
        <a:buNone/>
        <a:defRPr sz="2000" b="1" i="0" u="none" kern="1200" baseline="0">
          <a:solidFill>
            <a:schemeClr val="tx1"/>
          </a:solidFill>
          <a:latin typeface="+mn-lt"/>
          <a:ea typeface="+mn-ea"/>
          <a:cs typeface="+mn-cs"/>
        </a:defRPr>
      </a:lvl4pPr>
      <a:lvl5pPr marL="1828800" lvl="4" indent="0" algn="ctr" defTabSz="914400" eaLnBrk="1" fontAlgn="base" latinLnBrk="0" hangingPunct="1">
        <a:spcBef>
          <a:spcPct val="20000"/>
        </a:spcBef>
        <a:spcAft>
          <a:spcPct val="0"/>
        </a:spcAft>
        <a:buClr>
          <a:srgbClr val="FF0000"/>
        </a:buClr>
        <a:buSzPct val="130000"/>
        <a:buFont typeface="Monotype Sorts" pitchFamily="2" charset="2"/>
        <a:buNone/>
        <a:defRPr sz="2000" b="1" i="0" u="none" kern="1200" baseline="0">
          <a:solidFill>
            <a:schemeClr val="tx1"/>
          </a:solidFill>
          <a:latin typeface="+mn-lt"/>
          <a:ea typeface="+mn-ea"/>
          <a:cs typeface="+mn-cs"/>
        </a:defRPr>
      </a:lvl5pPr>
      <a:lvl6pPr marL="2286000" lvl="5" indent="0" algn="ctr" defTabSz="914400" eaLnBrk="1" fontAlgn="base" latinLnBrk="0" hangingPunct="1">
        <a:spcBef>
          <a:spcPct val="20000"/>
        </a:spcBef>
        <a:spcAft>
          <a:spcPct val="0"/>
        </a:spcAft>
        <a:buClr>
          <a:srgbClr val="FF0000"/>
        </a:buClr>
        <a:buSzPct val="130000"/>
        <a:buFont typeface="Monotype Sorts" pitchFamily="2" charset="2"/>
        <a:buNone/>
        <a:defRPr sz="2000" b="1" i="0" u="none" kern="1200" baseline="0">
          <a:solidFill>
            <a:schemeClr val="tx1"/>
          </a:solidFill>
          <a:latin typeface="+mn-lt"/>
          <a:ea typeface="+mn-ea"/>
          <a:cs typeface="+mn-cs"/>
        </a:defRPr>
      </a:lvl6pPr>
      <a:lvl7pPr marL="2743200" lvl="6" indent="0" algn="ctr" defTabSz="914400" eaLnBrk="1" fontAlgn="base" latinLnBrk="0" hangingPunct="1">
        <a:spcBef>
          <a:spcPct val="20000"/>
        </a:spcBef>
        <a:spcAft>
          <a:spcPct val="0"/>
        </a:spcAft>
        <a:buClr>
          <a:srgbClr val="FF0000"/>
        </a:buClr>
        <a:buSzPct val="130000"/>
        <a:buFont typeface="Monotype Sorts" pitchFamily="2" charset="2"/>
        <a:buNone/>
        <a:defRPr sz="2000" b="1" i="0" u="none" kern="1200" baseline="0">
          <a:solidFill>
            <a:schemeClr val="tx1"/>
          </a:solidFill>
          <a:latin typeface="+mn-lt"/>
          <a:ea typeface="+mn-ea"/>
          <a:cs typeface="+mn-cs"/>
        </a:defRPr>
      </a:lvl7pPr>
      <a:lvl8pPr marL="3200400" lvl="7" indent="0" algn="ctr" defTabSz="914400" eaLnBrk="1" fontAlgn="base" latinLnBrk="0" hangingPunct="1">
        <a:spcBef>
          <a:spcPct val="20000"/>
        </a:spcBef>
        <a:spcAft>
          <a:spcPct val="0"/>
        </a:spcAft>
        <a:buClr>
          <a:srgbClr val="FF0000"/>
        </a:buClr>
        <a:buSzPct val="130000"/>
        <a:buFont typeface="Monotype Sorts" pitchFamily="2" charset="2"/>
        <a:buNone/>
        <a:defRPr sz="2000" b="1" i="0" u="none" kern="1200" baseline="0">
          <a:solidFill>
            <a:schemeClr val="tx1"/>
          </a:solidFill>
          <a:latin typeface="+mn-lt"/>
          <a:ea typeface="+mn-ea"/>
          <a:cs typeface="+mn-cs"/>
        </a:defRPr>
      </a:lvl8pPr>
      <a:lvl9pPr marL="3657600" lvl="8" indent="0" algn="ctr" defTabSz="914400" eaLnBrk="1" fontAlgn="base" latinLnBrk="0" hangingPunct="1">
        <a:spcBef>
          <a:spcPct val="20000"/>
        </a:spcBef>
        <a:spcAft>
          <a:spcPct val="0"/>
        </a:spcAft>
        <a:buClr>
          <a:srgbClr val="FF0000"/>
        </a:buClr>
        <a:buSzPct val="130000"/>
        <a:buFont typeface="Monotype Sorts" pitchFamily="2" charset="2"/>
        <a:buNone/>
        <a:defRPr sz="2000" b="1" i="0" u="none" kern="1200" baseline="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ecpt.cumt.edu.cn/" TargetMode="Externa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8" Type="http://schemas.openxmlformats.org/officeDocument/2006/relationships/image" Target="../media/image28.wmf"/><Relationship Id="rId3" Type="http://schemas.openxmlformats.org/officeDocument/2006/relationships/oleObject" Target="../embeddings/oleObject1.bin"/><Relationship Id="rId7" Type="http://schemas.openxmlformats.org/officeDocument/2006/relationships/oleObject" Target="../embeddings/oleObject3.bin"/><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image" Target="../media/image27.wmf"/><Relationship Id="rId5" Type="http://schemas.openxmlformats.org/officeDocument/2006/relationships/oleObject" Target="../embeddings/oleObject2.bin"/><Relationship Id="rId4" Type="http://schemas.openxmlformats.org/officeDocument/2006/relationships/image" Target="../media/image26.wmf"/></Relationships>
</file>

<file path=ppt/slides/_rels/slide35.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7.xml"/><Relationship Id="rId1" Type="http://schemas.openxmlformats.org/officeDocument/2006/relationships/vmlDrawing" Target="../drawings/vmlDrawing2.vml"/><Relationship Id="rId4" Type="http://schemas.openxmlformats.org/officeDocument/2006/relationships/image" Target="../media/image29.wmf"/></Relationships>
</file>

<file path=ppt/slides/_rels/slide36.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7.xml"/><Relationship Id="rId1" Type="http://schemas.openxmlformats.org/officeDocument/2006/relationships/vmlDrawing" Target="../drawings/vmlDrawing3.vml"/><Relationship Id="rId6" Type="http://schemas.openxmlformats.org/officeDocument/2006/relationships/image" Target="../media/image31.wmf"/><Relationship Id="rId5" Type="http://schemas.openxmlformats.org/officeDocument/2006/relationships/oleObject" Target="../embeddings/oleObject6.bin"/><Relationship Id="rId4" Type="http://schemas.openxmlformats.org/officeDocument/2006/relationships/image" Target="../media/image30.wmf"/></Relationships>
</file>

<file path=ppt/slides/_rels/slide37.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7.xml"/><Relationship Id="rId1" Type="http://schemas.openxmlformats.org/officeDocument/2006/relationships/vmlDrawing" Target="../drawings/vmlDrawing4.vml"/><Relationship Id="rId6" Type="http://schemas.openxmlformats.org/officeDocument/2006/relationships/image" Target="../media/image33.wmf"/><Relationship Id="rId5" Type="http://schemas.openxmlformats.org/officeDocument/2006/relationships/oleObject" Target="../embeddings/oleObject8.bin"/><Relationship Id="rId4" Type="http://schemas.openxmlformats.org/officeDocument/2006/relationships/image" Target="../media/image32.wm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6.xml"/><Relationship Id="rId4" Type="http://schemas.openxmlformats.org/officeDocument/2006/relationships/image" Target="../media/image4.jpeg"/></Relationships>
</file>

<file path=ppt/slides/_rels/slide4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9.xml"/></Relationships>
</file>

<file path=ppt/slides/_rels/slide42.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7.xml"/><Relationship Id="rId1" Type="http://schemas.openxmlformats.org/officeDocument/2006/relationships/vmlDrawing" Target="../drawings/vmlDrawing5.vml"/><Relationship Id="rId4" Type="http://schemas.openxmlformats.org/officeDocument/2006/relationships/image" Target="../media/image37.wmf"/></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4.jpeg"/></Relationships>
</file>

<file path=ppt/slides/_rels/slide50.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media/image400.png"/><Relationship Id="rId7" Type="http://schemas.openxmlformats.org/officeDocument/2006/relationships/image" Target="NULL"/><Relationship Id="rId2" Type="http://schemas.openxmlformats.org/officeDocument/2006/relationships/image" Target="../media/image390.png"/><Relationship Id="rId1" Type="http://schemas.openxmlformats.org/officeDocument/2006/relationships/slideLayout" Target="../slideLayouts/slideLayout7.xml"/><Relationship Id="rId10" Type="http://schemas.openxmlformats.org/officeDocument/2006/relationships/image" Target="../media/image41.png"/><Relationship Id="rId4" Type="http://schemas.openxmlformats.org/officeDocument/2006/relationships/image" Target="../media/image39.png"/><Relationship Id="rId9" Type="http://schemas.openxmlformats.org/officeDocument/2006/relationships/image" Target="../media/image40.png"/></Relationships>
</file>

<file path=ppt/slides/_rels/slide5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Rectangle 3"/>
          <p:cNvSpPr>
            <a:spLocks noGrp="1" noChangeArrowheads="1"/>
          </p:cNvSpPr>
          <p:nvPr>
            <p:ph type="subTitle" idx="4294967295"/>
          </p:nvPr>
        </p:nvSpPr>
        <p:spPr>
          <a:xfrm>
            <a:off x="900113" y="4652963"/>
            <a:ext cx="7373937" cy="2020887"/>
          </a:xfrm>
        </p:spPr>
        <p:txBody>
          <a:bodyPr/>
          <a:lstStyle/>
          <a:p>
            <a:pPr marL="0" indent="0" algn="ctr" eaLnBrk="1" hangingPunct="1">
              <a:buFont typeface="Wingdings 2" panose="05020102010507070707" pitchFamily="18" charset="2"/>
              <a:buNone/>
            </a:pPr>
            <a:r>
              <a:rPr lang="zh-CN" altLang="en-US" sz="3600" dirty="0" smtClean="0">
                <a:solidFill>
                  <a:schemeClr val="accent2"/>
                </a:solidFill>
                <a:latin typeface="华文新魏" panose="02010800040101010101" pitchFamily="2" charset="-122"/>
                <a:ea typeface="华文新魏" panose="02010800040101010101" pitchFamily="2" charset="-122"/>
              </a:rPr>
              <a:t>秦丽霞</a:t>
            </a:r>
            <a:endParaRPr lang="en-US" altLang="zh-CN" sz="3600" dirty="0" smtClean="0">
              <a:solidFill>
                <a:schemeClr val="accent2"/>
              </a:solidFill>
              <a:latin typeface="华文新魏" panose="02010800040101010101" pitchFamily="2" charset="-122"/>
              <a:ea typeface="华文新魏" panose="02010800040101010101" pitchFamily="2" charset="-122"/>
            </a:endParaRPr>
          </a:p>
          <a:p>
            <a:pPr marL="0" indent="0" algn="ctr" eaLnBrk="1" hangingPunct="1">
              <a:buFont typeface="Wingdings 2" panose="05020102010507070707" pitchFamily="18" charset="2"/>
              <a:buNone/>
            </a:pPr>
            <a:r>
              <a:rPr lang="zh-CN" altLang="en-US" sz="3600" dirty="0" smtClean="0">
                <a:latin typeface="华文新魏" panose="02010800040101010101" pitchFamily="2" charset="-122"/>
                <a:ea typeface="华文新魏" panose="02010800040101010101" pitchFamily="2" charset="-122"/>
              </a:rPr>
              <a:t>物理教学实验中心</a:t>
            </a:r>
          </a:p>
          <a:p>
            <a:pPr marL="0" indent="0" algn="ctr" eaLnBrk="1" hangingPunct="1">
              <a:buFont typeface="Wingdings 2" panose="05020102010507070707" pitchFamily="18" charset="2"/>
              <a:buNone/>
            </a:pPr>
            <a:r>
              <a:rPr lang="en-US" altLang="zh-CN" sz="2800" dirty="0" smtClean="0">
                <a:latin typeface="华文新魏" panose="02010800040101010101" pitchFamily="2" charset="-122"/>
                <a:ea typeface="华文新魏" panose="02010800040101010101" pitchFamily="2" charset="-122"/>
              </a:rPr>
              <a:t>2020</a:t>
            </a:r>
            <a:r>
              <a:rPr lang="zh-CN" altLang="en-US" sz="2800" dirty="0" smtClean="0">
                <a:latin typeface="华文新魏" panose="02010800040101010101" pitchFamily="2" charset="-122"/>
                <a:ea typeface="华文新魏" panose="02010800040101010101" pitchFamily="2" charset="-122"/>
              </a:rPr>
              <a:t>年</a:t>
            </a:r>
            <a:r>
              <a:rPr lang="en-US" altLang="zh-CN" sz="2800" dirty="0" smtClean="0">
                <a:latin typeface="华文新魏" panose="02010800040101010101" pitchFamily="2" charset="-122"/>
                <a:ea typeface="华文新魏" panose="02010800040101010101" pitchFamily="2" charset="-122"/>
              </a:rPr>
              <a:t>9</a:t>
            </a:r>
            <a:r>
              <a:rPr lang="zh-CN" altLang="en-US" sz="2800" dirty="0" smtClean="0">
                <a:latin typeface="华文新魏" panose="02010800040101010101" pitchFamily="2" charset="-122"/>
                <a:ea typeface="华文新魏" panose="02010800040101010101" pitchFamily="2" charset="-122"/>
              </a:rPr>
              <a:t>月</a:t>
            </a:r>
          </a:p>
        </p:txBody>
      </p:sp>
      <p:sp>
        <p:nvSpPr>
          <p:cNvPr id="6147" name="WordArt 13"/>
          <p:cNvSpPr>
            <a:spLocks noChangeArrowheads="1" noChangeShapeType="1" noTextEdit="1"/>
          </p:cNvSpPr>
          <p:nvPr/>
        </p:nvSpPr>
        <p:spPr bwMode="auto">
          <a:xfrm>
            <a:off x="755650" y="765175"/>
            <a:ext cx="7497763" cy="1657350"/>
          </a:xfrm>
          <a:prstGeom prst="rect">
            <a:avLst/>
          </a:prstGeom>
        </p:spPr>
        <p:txBody>
          <a:bodyPr wrap="none" fromWordArt="1">
            <a:prstTxWarp prst="textFadeUp">
              <a:avLst>
                <a:gd name="adj" fmla="val 9991"/>
              </a:avLst>
            </a:prstTxWarp>
          </a:bodyPr>
          <a:lstStyle/>
          <a:p>
            <a:pPr algn="ctr"/>
            <a:r>
              <a:rPr lang="zh-CN" altLang="en-US" sz="3600" kern="10" dirty="0">
                <a:ln w="12700">
                  <a:solidFill>
                    <a:srgbClr val="B2B2B2"/>
                  </a:solidFill>
                  <a:round/>
                  <a:headEnd/>
                  <a:tailEnd/>
                </a:ln>
                <a:gradFill rotWithShape="1">
                  <a:gsLst>
                    <a:gs pos="0">
                      <a:srgbClr val="520402"/>
                    </a:gs>
                    <a:gs pos="100000">
                      <a:srgbClr val="FFCC00"/>
                    </a:gs>
                  </a:gsLst>
                  <a:lin ang="5400000" scaled="1"/>
                </a:gradFill>
                <a:effectLst>
                  <a:outerShdw dist="35921" dir="2700000" sy="50000" rotWithShape="0">
                    <a:srgbClr val="875B0D">
                      <a:alpha val="64998"/>
                    </a:srgbClr>
                  </a:outerShdw>
                </a:effectLst>
                <a:latin typeface="华文行楷" panose="02010800040101010101" pitchFamily="2" charset="-122"/>
                <a:ea typeface="华文行楷" panose="02010800040101010101" pitchFamily="2" charset="-122"/>
              </a:rPr>
              <a:t>物理</a:t>
            </a:r>
            <a:r>
              <a:rPr lang="zh-CN" altLang="en-US" sz="3600" kern="10" dirty="0" smtClean="0">
                <a:ln w="12700">
                  <a:solidFill>
                    <a:srgbClr val="B2B2B2"/>
                  </a:solidFill>
                  <a:round/>
                  <a:headEnd/>
                  <a:tailEnd/>
                </a:ln>
                <a:gradFill rotWithShape="1">
                  <a:gsLst>
                    <a:gs pos="0">
                      <a:srgbClr val="520402"/>
                    </a:gs>
                    <a:gs pos="100000">
                      <a:srgbClr val="FFCC00"/>
                    </a:gs>
                  </a:gsLst>
                  <a:lin ang="5400000" scaled="1"/>
                </a:gradFill>
                <a:effectLst>
                  <a:outerShdw dist="35921" dir="2700000" sy="50000" rotWithShape="0">
                    <a:srgbClr val="875B0D">
                      <a:alpha val="64998"/>
                    </a:srgbClr>
                  </a:outerShdw>
                </a:effectLst>
                <a:latin typeface="华文行楷" panose="02010800040101010101" pitchFamily="2" charset="-122"/>
                <a:ea typeface="华文行楷" panose="02010800040101010101" pitchFamily="2" charset="-122"/>
              </a:rPr>
              <a:t>实验（</a:t>
            </a:r>
            <a:r>
              <a:rPr lang="en-US" altLang="zh-CN" sz="3600" kern="10" dirty="0" smtClean="0">
                <a:ln w="12700">
                  <a:solidFill>
                    <a:srgbClr val="B2B2B2"/>
                  </a:solidFill>
                  <a:round/>
                  <a:headEnd/>
                  <a:tailEnd/>
                </a:ln>
                <a:gradFill rotWithShape="1">
                  <a:gsLst>
                    <a:gs pos="0">
                      <a:srgbClr val="520402"/>
                    </a:gs>
                    <a:gs pos="100000">
                      <a:srgbClr val="FFCC00"/>
                    </a:gs>
                  </a:gsLst>
                  <a:lin ang="5400000" scaled="1"/>
                </a:gradFill>
                <a:effectLst>
                  <a:outerShdw dist="35921" dir="2700000" sy="50000" rotWithShape="0">
                    <a:srgbClr val="875B0D">
                      <a:alpha val="64998"/>
                    </a:srgbClr>
                  </a:outerShdw>
                </a:effectLst>
                <a:latin typeface="华文行楷" panose="02010800040101010101" pitchFamily="2" charset="-122"/>
                <a:ea typeface="华文行楷" panose="02010800040101010101" pitchFamily="2" charset="-122"/>
              </a:rPr>
              <a:t>2</a:t>
            </a:r>
            <a:r>
              <a:rPr lang="zh-CN" altLang="en-US" sz="3600" kern="10" dirty="0" smtClean="0">
                <a:ln w="12700">
                  <a:solidFill>
                    <a:srgbClr val="B2B2B2"/>
                  </a:solidFill>
                  <a:round/>
                  <a:headEnd/>
                  <a:tailEnd/>
                </a:ln>
                <a:gradFill rotWithShape="1">
                  <a:gsLst>
                    <a:gs pos="0">
                      <a:srgbClr val="520402"/>
                    </a:gs>
                    <a:gs pos="100000">
                      <a:srgbClr val="FFCC00"/>
                    </a:gs>
                  </a:gsLst>
                  <a:lin ang="5400000" scaled="1"/>
                </a:gradFill>
                <a:effectLst>
                  <a:outerShdw dist="35921" dir="2700000" sy="50000" rotWithShape="0">
                    <a:srgbClr val="875B0D">
                      <a:alpha val="64998"/>
                    </a:srgbClr>
                  </a:outerShdw>
                </a:effectLst>
                <a:latin typeface="华文行楷" panose="02010800040101010101" pitchFamily="2" charset="-122"/>
                <a:ea typeface="华文行楷" panose="02010800040101010101" pitchFamily="2" charset="-122"/>
              </a:rPr>
              <a:t>）</a:t>
            </a:r>
            <a:endParaRPr lang="zh-CN" altLang="en-US" sz="3600" kern="10" dirty="0">
              <a:ln w="12700">
                <a:solidFill>
                  <a:srgbClr val="B2B2B2"/>
                </a:solidFill>
                <a:round/>
                <a:headEnd/>
                <a:tailEnd/>
              </a:ln>
              <a:gradFill rotWithShape="1">
                <a:gsLst>
                  <a:gs pos="0">
                    <a:srgbClr val="520402"/>
                  </a:gs>
                  <a:gs pos="100000">
                    <a:srgbClr val="FFCC00"/>
                  </a:gs>
                </a:gsLst>
                <a:lin ang="5400000" scaled="1"/>
              </a:gradFill>
              <a:effectLst>
                <a:outerShdw dist="35921" dir="2700000" sy="50000" rotWithShape="0">
                  <a:srgbClr val="875B0D">
                    <a:alpha val="64998"/>
                  </a:srgbClr>
                </a:outerShdw>
              </a:effectLst>
              <a:latin typeface="华文行楷" panose="02010800040101010101" pitchFamily="2" charset="-122"/>
              <a:ea typeface="华文行楷" panose="02010800040101010101" pitchFamily="2" charset="-122"/>
            </a:endParaRPr>
          </a:p>
        </p:txBody>
      </p:sp>
      <p:sp>
        <p:nvSpPr>
          <p:cNvPr id="6148" name="文本框 6147"/>
          <p:cNvSpPr txBox="1">
            <a:spLocks noChangeArrowheads="1"/>
          </p:cNvSpPr>
          <p:nvPr/>
        </p:nvSpPr>
        <p:spPr bwMode="auto">
          <a:xfrm>
            <a:off x="2771775" y="2997200"/>
            <a:ext cx="3455988" cy="1189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575"/>
              </a:spcBef>
              <a:buClr>
                <a:schemeClr val="accent1"/>
              </a:buClr>
              <a:buSzPct val="85000"/>
              <a:buFont typeface="Wingdings 2" panose="05020102010507070707" pitchFamily="18" charset="2"/>
              <a:buChar char=""/>
              <a:defRPr sz="2600">
                <a:solidFill>
                  <a:schemeClr val="tx1"/>
                </a:solidFill>
                <a:latin typeface="Arial" panose="020B0604020202020204" pitchFamily="34" charset="0"/>
                <a:ea typeface="宋体" panose="02010600030101010101" pitchFamily="2" charset="-122"/>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ts val="375"/>
              </a:spcBef>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9pPr>
          </a:lstStyle>
          <a:p>
            <a:pPr algn="ctr">
              <a:spcBef>
                <a:spcPct val="20000"/>
              </a:spcBef>
              <a:buClr>
                <a:srgbClr val="FF0000"/>
              </a:buClr>
              <a:buSzPct val="130000"/>
              <a:buFont typeface="Monotype Sorts" pitchFamily="2" charset="2"/>
              <a:buNone/>
            </a:pPr>
            <a:r>
              <a:rPr lang="zh-CN" altLang="en-US" sz="7200" dirty="0">
                <a:solidFill>
                  <a:srgbClr val="0000FF"/>
                </a:solidFill>
                <a:latin typeface="华文新魏" panose="02010800040101010101" pitchFamily="2" charset="-122"/>
                <a:ea typeface="华文新魏" panose="02010800040101010101" pitchFamily="2" charset="-122"/>
              </a:rPr>
              <a:t>绪  论</a:t>
            </a:r>
          </a:p>
        </p:txBody>
      </p:sp>
    </p:spTree>
  </p:cSld>
  <p:clrMapOvr>
    <a:masterClrMapping/>
  </p:clrMapOvr>
  <p:transition advClick="0"/>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Rectangle 3"/>
          <p:cNvSpPr>
            <a:spLocks noChangeArrowheads="1"/>
          </p:cNvSpPr>
          <p:nvPr/>
        </p:nvSpPr>
        <p:spPr bwMode="auto">
          <a:xfrm>
            <a:off x="266700" y="2122026"/>
            <a:ext cx="138113" cy="346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8580" tIns="34290" rIns="68580" bIns="34290" anchor="ctr">
            <a:spAutoFit/>
          </a:bodyPr>
          <a:lstStyle>
            <a:lvl1pPr>
              <a:defRPr sz="2000" b="1">
                <a:solidFill>
                  <a:schemeClr val="tx1"/>
                </a:solidFill>
                <a:latin typeface="Arial" panose="020B0604020202020204" pitchFamily="34" charset="0"/>
                <a:ea typeface="宋体" panose="02010600030101010101" pitchFamily="2" charset="-122"/>
              </a:defRPr>
            </a:lvl1pPr>
            <a:lvl2pPr marL="742950" indent="-285750">
              <a:defRPr sz="2000" b="1">
                <a:solidFill>
                  <a:schemeClr val="tx1"/>
                </a:solidFill>
                <a:latin typeface="Arial" panose="020B0604020202020204" pitchFamily="34" charset="0"/>
                <a:ea typeface="宋体" panose="02010600030101010101" pitchFamily="2" charset="-122"/>
              </a:defRPr>
            </a:lvl2pPr>
            <a:lvl3pPr marL="1143000" indent="-228600">
              <a:defRPr sz="2000" b="1">
                <a:solidFill>
                  <a:schemeClr val="tx1"/>
                </a:solidFill>
                <a:latin typeface="Arial" panose="020B0604020202020204" pitchFamily="34" charset="0"/>
                <a:ea typeface="宋体" panose="02010600030101010101" pitchFamily="2" charset="-122"/>
              </a:defRPr>
            </a:lvl3pPr>
            <a:lvl4pPr marL="1600200" indent="-228600">
              <a:defRPr sz="2000" b="1">
                <a:solidFill>
                  <a:schemeClr val="tx1"/>
                </a:solidFill>
                <a:latin typeface="Arial" panose="020B0604020202020204" pitchFamily="34" charset="0"/>
                <a:ea typeface="宋体" panose="02010600030101010101" pitchFamily="2" charset="-122"/>
              </a:defRPr>
            </a:lvl4pPr>
            <a:lvl5pPr marL="2057400" indent="-228600">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b="1">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5" name="文本框 4"/>
          <p:cNvSpPr txBox="1">
            <a:spLocks noChangeArrowheads="1"/>
          </p:cNvSpPr>
          <p:nvPr/>
        </p:nvSpPr>
        <p:spPr bwMode="auto">
          <a:xfrm>
            <a:off x="403810" y="260648"/>
            <a:ext cx="8254492" cy="2308324"/>
          </a:xfrm>
          <a:prstGeom prst="rect">
            <a:avLst/>
          </a:prstGeom>
          <a:solidFill>
            <a:srgbClr val="CCFFFF"/>
          </a:solidFill>
          <a:ln w="12700">
            <a:noFill/>
            <a:prstDash val="sysDot"/>
            <a:round/>
            <a:headEnd/>
            <a:tailEnd/>
          </a:ln>
        </p:spPr>
        <p:txBody>
          <a:bodyPr wrap="square">
            <a:spAutoFit/>
          </a:bodyPr>
          <a:lstStyle>
            <a:lvl1pPr>
              <a:spcBef>
                <a:spcPts val="575"/>
              </a:spcBef>
              <a:buClr>
                <a:schemeClr val="accent1"/>
              </a:buClr>
              <a:buSzPct val="85000"/>
              <a:buFont typeface="Wingdings 2" panose="05020102010507070707" pitchFamily="18" charset="2"/>
              <a:buChar char=""/>
              <a:defRPr sz="2600">
                <a:solidFill>
                  <a:schemeClr val="tx1"/>
                </a:solidFill>
                <a:latin typeface="Arial" panose="020B0604020202020204" pitchFamily="34" charset="0"/>
                <a:ea typeface="宋体" panose="02010600030101010101" pitchFamily="2" charset="-122"/>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ts val="375"/>
              </a:spcBef>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ct val="20000"/>
              </a:spcBef>
              <a:buClr>
                <a:srgbClr val="FF0000"/>
              </a:buClr>
              <a:buSzPct val="130000"/>
              <a:buFont typeface="Monotype Sorts" pitchFamily="2" charset="2"/>
              <a:buNone/>
            </a:pPr>
            <a:r>
              <a:rPr lang="zh-CN" altLang="en-US" sz="2400" dirty="0" smtClean="0">
                <a:latin typeface="华文新魏" panose="02010800040101010101" pitchFamily="2" charset="-122"/>
                <a:ea typeface="华文新魏" panose="02010800040101010101" pitchFamily="2" charset="-122"/>
              </a:rPr>
              <a:t>老师确认开课时间是周五</a:t>
            </a:r>
            <a:r>
              <a:rPr lang="en-US" altLang="zh-CN" sz="2400" dirty="0" smtClean="0">
                <a:latin typeface="华文新魏" panose="02010800040101010101" pitchFamily="2" charset="-122"/>
                <a:ea typeface="华文新魏" panose="02010800040101010101" pitchFamily="2" charset="-122"/>
              </a:rPr>
              <a:t>12</a:t>
            </a:r>
            <a:r>
              <a:rPr lang="zh-CN" altLang="en-US" sz="2400" dirty="0" smtClean="0">
                <a:latin typeface="华文新魏" panose="02010800040101010101" pitchFamily="2" charset="-122"/>
                <a:ea typeface="华文新魏" panose="02010800040101010101" pitchFamily="2" charset="-122"/>
              </a:rPr>
              <a:t>点以后，</a:t>
            </a:r>
            <a:r>
              <a:rPr lang="zh-CN" altLang="en-US" sz="2400" dirty="0" smtClean="0">
                <a:solidFill>
                  <a:srgbClr val="FF0000"/>
                </a:solidFill>
                <a:latin typeface="华文新魏" panose="02010800040101010101" pitchFamily="2" charset="-122"/>
                <a:ea typeface="华文新魏" panose="02010800040101010101" pitchFamily="2" charset="-122"/>
              </a:rPr>
              <a:t>周六可查看</a:t>
            </a:r>
            <a:r>
              <a:rPr lang="zh-CN" altLang="en-US" sz="2400" dirty="0">
                <a:latin typeface="华文新魏" panose="02010800040101010101" pitchFamily="2" charset="-122"/>
                <a:ea typeface="华文新魏" panose="02010800040101010101" pitchFamily="2" charset="-122"/>
              </a:rPr>
              <a:t>下一周的选课，如果选课被“驳回”， 说明这个时间段选课</a:t>
            </a:r>
            <a:r>
              <a:rPr lang="zh-CN" altLang="en-US" sz="2400" dirty="0" smtClean="0">
                <a:latin typeface="华文新魏" panose="02010800040101010101" pitchFamily="2" charset="-122"/>
                <a:ea typeface="华文新魏" panose="02010800040101010101" pitchFamily="2" charset="-122"/>
              </a:rPr>
              <a:t>人数少</a:t>
            </a:r>
            <a:r>
              <a:rPr lang="zh-CN" altLang="en-US" sz="2400" dirty="0">
                <a:latin typeface="华文新魏" panose="02010800040101010101" pitchFamily="2" charset="-122"/>
                <a:ea typeface="华文新魏" panose="02010800040101010101" pitchFamily="2" charset="-122"/>
              </a:rPr>
              <a:t>没有开课，此次实验课无效，不占学时数，这个周就没有实验课，可以再选后面周次的课。</a:t>
            </a:r>
          </a:p>
        </p:txBody>
      </p:sp>
      <p:grpSp>
        <p:nvGrpSpPr>
          <p:cNvPr id="8" name="组合 7"/>
          <p:cNvGrpSpPr/>
          <p:nvPr/>
        </p:nvGrpSpPr>
        <p:grpSpPr>
          <a:xfrm>
            <a:off x="179512" y="2956405"/>
            <a:ext cx="8836472" cy="2880320"/>
            <a:chOff x="179512" y="2956405"/>
            <a:chExt cx="8836472" cy="2880320"/>
          </a:xfrm>
        </p:grpSpPr>
        <p:pic>
          <p:nvPicPr>
            <p:cNvPr id="10" name="图片 37"/>
            <p:cNvPicPr>
              <a:picLocks noChangeAspect="1" noChangeArrowheads="1"/>
            </p:cNvPicPr>
            <p:nvPr/>
          </p:nvPicPr>
          <p:blipFill rotWithShape="1">
            <a:blip r:embed="rId3">
              <a:extLst>
                <a:ext uri="{28A0092B-C50C-407E-A947-70E740481C1C}">
                  <a14:useLocalDpi xmlns:a14="http://schemas.microsoft.com/office/drawing/2010/main" val="0"/>
                </a:ext>
              </a:extLst>
            </a:blip>
            <a:srcRect t="197" b="46978"/>
            <a:stretch/>
          </p:blipFill>
          <p:spPr bwMode="auto">
            <a:xfrm>
              <a:off x="179512" y="2956405"/>
              <a:ext cx="8836472" cy="2880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6516216" y="4962113"/>
              <a:ext cx="144016" cy="180020"/>
            </a:xfrm>
            <a:prstGeom prst="rect">
              <a:avLst/>
            </a:prstGeom>
            <a:solidFill>
              <a:srgbClr val="F6F8F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6372200" y="4867457"/>
              <a:ext cx="432048" cy="369332"/>
            </a:xfrm>
            <a:prstGeom prst="rect">
              <a:avLst/>
            </a:prstGeom>
            <a:noFill/>
          </p:spPr>
          <p:txBody>
            <a:bodyPr wrap="square" rtlCol="0">
              <a:spAutoFit/>
            </a:bodyPr>
            <a:lstStyle/>
            <a:p>
              <a:r>
                <a:rPr lang="en-US" altLang="zh-CN" sz="1800" dirty="0" smtClean="0">
                  <a:solidFill>
                    <a:srgbClr val="00B050"/>
                  </a:solidFill>
                  <a:latin typeface="华文仿宋" panose="02010600040101010101" pitchFamily="2" charset="-122"/>
                  <a:ea typeface="华文仿宋" panose="02010600040101010101" pitchFamily="2" charset="-122"/>
                </a:rPr>
                <a:t>30</a:t>
              </a:r>
              <a:endParaRPr lang="zh-CN" altLang="en-US" sz="1800" dirty="0">
                <a:solidFill>
                  <a:srgbClr val="00B050"/>
                </a:solidFill>
                <a:latin typeface="华文仿宋" panose="02010600040101010101" pitchFamily="2" charset="-122"/>
                <a:ea typeface="华文仿宋" panose="02010600040101010101" pitchFamily="2" charset="-122"/>
              </a:endParaRPr>
            </a:p>
          </p:txBody>
        </p:sp>
      </p:grpSp>
    </p:spTree>
    <p:extLst>
      <p:ext uri="{BB962C8B-B14F-4D97-AF65-F5344CB8AC3E}">
        <p14:creationId xmlns:p14="http://schemas.microsoft.com/office/powerpoint/2010/main" val="70357731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ChangeArrowheads="1"/>
          </p:cNvSpPr>
          <p:nvPr/>
        </p:nvSpPr>
        <p:spPr bwMode="auto">
          <a:xfrm>
            <a:off x="3478796" y="260648"/>
            <a:ext cx="2183266" cy="561692"/>
          </a:xfrm>
          <a:prstGeom prst="rect">
            <a:avLst/>
          </a:prstGeom>
          <a:solidFill>
            <a:srgbClr val="CCFFFF"/>
          </a:solidFill>
          <a:ln>
            <a:noFill/>
          </a:ln>
          <a:effectLst/>
          <a:extLst/>
        </p:spPr>
        <p:txBody>
          <a:bodyPr wrap="square" lIns="68580" tIns="34290" rIns="68580" bIns="34290" anchor="ctr">
            <a:spAutoFit/>
          </a:bodyPr>
          <a:lstStyle>
            <a:lvl1pPr defTabSz="685800">
              <a:defRPr sz="2000" b="1">
                <a:solidFill>
                  <a:schemeClr val="tx1"/>
                </a:solidFill>
                <a:latin typeface="Arial" panose="020B0604020202020204" pitchFamily="34" charset="0"/>
                <a:ea typeface="宋体" panose="02010600030101010101" pitchFamily="2" charset="-122"/>
              </a:defRPr>
            </a:lvl1pPr>
            <a:lvl2pPr marL="742950" indent="-285750" defTabSz="685800">
              <a:defRPr sz="2000" b="1">
                <a:solidFill>
                  <a:schemeClr val="tx1"/>
                </a:solidFill>
                <a:latin typeface="Arial" panose="020B0604020202020204" pitchFamily="34" charset="0"/>
                <a:ea typeface="宋体" panose="02010600030101010101" pitchFamily="2" charset="-122"/>
              </a:defRPr>
            </a:lvl2pPr>
            <a:lvl3pPr marL="1143000" indent="-228600" defTabSz="685800">
              <a:defRPr sz="2000" b="1">
                <a:solidFill>
                  <a:schemeClr val="tx1"/>
                </a:solidFill>
                <a:latin typeface="Arial" panose="020B0604020202020204" pitchFamily="34" charset="0"/>
                <a:ea typeface="宋体" panose="02010600030101010101" pitchFamily="2" charset="-122"/>
              </a:defRPr>
            </a:lvl3pPr>
            <a:lvl4pPr marL="1600200" indent="-228600" defTabSz="685800">
              <a:defRPr sz="2000" b="1">
                <a:solidFill>
                  <a:schemeClr val="tx1"/>
                </a:solidFill>
                <a:latin typeface="Arial" panose="020B0604020202020204" pitchFamily="34" charset="0"/>
                <a:ea typeface="宋体" panose="02010600030101010101" pitchFamily="2" charset="-122"/>
              </a:defRPr>
            </a:lvl4pPr>
            <a:lvl5pPr marL="2057400" indent="-228600" defTabSz="685800">
              <a:defRPr sz="2000" b="1">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2000" b="1">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2000" b="1">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2000" b="1">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2000" b="1">
                <a:solidFill>
                  <a:schemeClr val="tx1"/>
                </a:solidFill>
                <a:latin typeface="Arial" panose="020B0604020202020204" pitchFamily="34" charset="0"/>
                <a:ea typeface="宋体" panose="02010600030101010101" pitchFamily="2" charset="-122"/>
              </a:defRPr>
            </a:lvl9pPr>
          </a:lstStyle>
          <a:p>
            <a:r>
              <a:rPr lang="zh-CN" altLang="en-US" sz="3200" dirty="0" smtClean="0">
                <a:latin typeface="华文新魏" panose="02010800040101010101" pitchFamily="2" charset="-122"/>
                <a:ea typeface="华文新魏" panose="02010800040101010101" pitchFamily="2" charset="-122"/>
              </a:rPr>
              <a:t>查看课表</a:t>
            </a:r>
            <a:endParaRPr lang="zh-CN" altLang="en-US" sz="3200" dirty="0">
              <a:latin typeface="华文新魏" panose="02010800040101010101" pitchFamily="2" charset="-122"/>
              <a:ea typeface="华文新魏" panose="02010800040101010101" pitchFamily="2" charset="-122"/>
            </a:endParaRPr>
          </a:p>
        </p:txBody>
      </p:sp>
      <p:pic>
        <p:nvPicPr>
          <p:cNvPr id="22531" name="图片 4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504" y="1088579"/>
            <a:ext cx="8925850" cy="4528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2" name="Rectangle 3"/>
          <p:cNvSpPr>
            <a:spLocks noChangeArrowheads="1"/>
          </p:cNvSpPr>
          <p:nvPr/>
        </p:nvSpPr>
        <p:spPr bwMode="auto">
          <a:xfrm>
            <a:off x="319088" y="3352800"/>
            <a:ext cx="139700" cy="346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8580" tIns="34290" rIns="68580" bIns="34290" anchor="ctr">
            <a:spAutoFit/>
          </a:bodyPr>
          <a:lstStyle>
            <a:lvl1pPr>
              <a:defRPr sz="2000" b="1">
                <a:solidFill>
                  <a:schemeClr val="tx1"/>
                </a:solidFill>
                <a:latin typeface="Arial" panose="020B0604020202020204" pitchFamily="34" charset="0"/>
                <a:ea typeface="宋体" panose="02010600030101010101" pitchFamily="2" charset="-122"/>
              </a:defRPr>
            </a:lvl1pPr>
            <a:lvl2pPr marL="742950" indent="-285750">
              <a:defRPr sz="2000" b="1">
                <a:solidFill>
                  <a:schemeClr val="tx1"/>
                </a:solidFill>
                <a:latin typeface="Arial" panose="020B0604020202020204" pitchFamily="34" charset="0"/>
                <a:ea typeface="宋体" panose="02010600030101010101" pitchFamily="2" charset="-122"/>
              </a:defRPr>
            </a:lvl2pPr>
            <a:lvl3pPr marL="1143000" indent="-228600">
              <a:defRPr sz="2000" b="1">
                <a:solidFill>
                  <a:schemeClr val="tx1"/>
                </a:solidFill>
                <a:latin typeface="Arial" panose="020B0604020202020204" pitchFamily="34" charset="0"/>
                <a:ea typeface="宋体" panose="02010600030101010101" pitchFamily="2" charset="-122"/>
              </a:defRPr>
            </a:lvl3pPr>
            <a:lvl4pPr marL="1600200" indent="-228600">
              <a:defRPr sz="2000" b="1">
                <a:solidFill>
                  <a:schemeClr val="tx1"/>
                </a:solidFill>
                <a:latin typeface="Arial" panose="020B0604020202020204" pitchFamily="34" charset="0"/>
                <a:ea typeface="宋体" panose="02010600030101010101" pitchFamily="2" charset="-122"/>
              </a:defRPr>
            </a:lvl4pPr>
            <a:lvl5pPr marL="2057400" indent="-228600">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b="1">
                <a:solidFill>
                  <a:schemeClr val="tx1"/>
                </a:solidFill>
                <a:latin typeface="Arial" panose="020B0604020202020204" pitchFamily="34" charset="0"/>
                <a:ea typeface="宋体" panose="02010600030101010101" pitchFamily="2" charset="-122"/>
              </a:defRPr>
            </a:lvl9pPr>
          </a:lstStyle>
          <a:p>
            <a:endParaRPr lang="zh-CN" altLang="en-US"/>
          </a:p>
        </p:txBody>
      </p:sp>
    </p:spTree>
    <p:extLst>
      <p:ext uri="{BB962C8B-B14F-4D97-AF65-F5344CB8AC3E}">
        <p14:creationId xmlns:p14="http://schemas.microsoft.com/office/powerpoint/2010/main" val="229011218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ChangeArrowheads="1"/>
          </p:cNvSpPr>
          <p:nvPr/>
        </p:nvSpPr>
        <p:spPr bwMode="auto">
          <a:xfrm>
            <a:off x="179735" y="188640"/>
            <a:ext cx="8806754" cy="931024"/>
          </a:xfrm>
          <a:prstGeom prst="rect">
            <a:avLst/>
          </a:prstGeom>
          <a:solidFill>
            <a:srgbClr val="CCFFFF"/>
          </a:solidFill>
          <a:ln>
            <a:noFill/>
          </a:ln>
          <a:effectLst/>
          <a:extLst/>
        </p:spPr>
        <p:txBody>
          <a:bodyPr wrap="square" lIns="68580" tIns="34290" rIns="68580" bIns="34290" anchor="ctr">
            <a:spAutoFit/>
          </a:bodyPr>
          <a:lstStyle>
            <a:lvl1pPr defTabSz="685800">
              <a:defRPr sz="2000" b="1">
                <a:solidFill>
                  <a:schemeClr val="tx1"/>
                </a:solidFill>
                <a:latin typeface="Arial" panose="020B0604020202020204" pitchFamily="34" charset="0"/>
                <a:ea typeface="宋体" panose="02010600030101010101" pitchFamily="2" charset="-122"/>
              </a:defRPr>
            </a:lvl1pPr>
            <a:lvl2pPr marL="742950" indent="-285750" defTabSz="685800">
              <a:defRPr sz="2000" b="1">
                <a:solidFill>
                  <a:schemeClr val="tx1"/>
                </a:solidFill>
                <a:latin typeface="Arial" panose="020B0604020202020204" pitchFamily="34" charset="0"/>
                <a:ea typeface="宋体" panose="02010600030101010101" pitchFamily="2" charset="-122"/>
              </a:defRPr>
            </a:lvl2pPr>
            <a:lvl3pPr marL="1143000" indent="-228600" defTabSz="685800">
              <a:defRPr sz="2000" b="1">
                <a:solidFill>
                  <a:schemeClr val="tx1"/>
                </a:solidFill>
                <a:latin typeface="Arial" panose="020B0604020202020204" pitchFamily="34" charset="0"/>
                <a:ea typeface="宋体" panose="02010600030101010101" pitchFamily="2" charset="-122"/>
              </a:defRPr>
            </a:lvl3pPr>
            <a:lvl4pPr marL="1600200" indent="-228600" defTabSz="685800">
              <a:defRPr sz="2000" b="1">
                <a:solidFill>
                  <a:schemeClr val="tx1"/>
                </a:solidFill>
                <a:latin typeface="Arial" panose="020B0604020202020204" pitchFamily="34" charset="0"/>
                <a:ea typeface="宋体" panose="02010600030101010101" pitchFamily="2" charset="-122"/>
              </a:defRPr>
            </a:lvl4pPr>
            <a:lvl5pPr marL="2057400" indent="-228600" defTabSz="685800">
              <a:defRPr sz="2000" b="1">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2000" b="1">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2000" b="1">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2000" b="1">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2000" b="1">
                <a:solidFill>
                  <a:schemeClr val="tx1"/>
                </a:solidFill>
                <a:latin typeface="Arial" panose="020B0604020202020204" pitchFamily="34" charset="0"/>
                <a:ea typeface="宋体" panose="02010600030101010101" pitchFamily="2" charset="-122"/>
              </a:defRPr>
            </a:lvl9pPr>
          </a:lstStyle>
          <a:p>
            <a:r>
              <a:rPr lang="zh-CN" altLang="zh-CN" sz="2800" dirty="0" smtClean="0">
                <a:latin typeface="华文新魏" panose="02010800040101010101" pitchFamily="2" charset="-122"/>
                <a:ea typeface="华文新魏" panose="02010800040101010101" pitchFamily="2" charset="-122"/>
              </a:rPr>
              <a:t>限制选课</a:t>
            </a:r>
            <a:r>
              <a:rPr lang="zh-CN" altLang="en-US" sz="2800" dirty="0" smtClean="0">
                <a:latin typeface="华文新魏" panose="02010800040101010101" pitchFamily="2" charset="-122"/>
                <a:ea typeface="华文新魏" panose="02010800040101010101" pitchFamily="2" charset="-122"/>
              </a:rPr>
              <a:t>的总</a:t>
            </a:r>
            <a:r>
              <a:rPr lang="zh-CN" altLang="zh-CN" sz="2800" dirty="0" smtClean="0">
                <a:latin typeface="华文新魏" panose="02010800040101010101" pitchFamily="2" charset="-122"/>
                <a:ea typeface="华文新魏" panose="02010800040101010101" pitchFamily="2" charset="-122"/>
              </a:rPr>
              <a:t>学时</a:t>
            </a:r>
            <a:r>
              <a:rPr lang="en-US" altLang="zh-CN" sz="2800" dirty="0" smtClean="0">
                <a:latin typeface="华文新魏" panose="02010800040101010101" pitchFamily="2" charset="-122"/>
                <a:ea typeface="华文新魏" panose="02010800040101010101" pitchFamily="2" charset="-122"/>
              </a:rPr>
              <a:t>30</a:t>
            </a:r>
            <a:r>
              <a:rPr lang="zh-CN" altLang="en-US" sz="2800" dirty="0" smtClean="0">
                <a:latin typeface="华文新魏" panose="02010800040101010101" pitchFamily="2" charset="-122"/>
                <a:ea typeface="华文新魏" panose="02010800040101010101" pitchFamily="2" charset="-122"/>
              </a:rPr>
              <a:t>学时（</a:t>
            </a:r>
            <a:r>
              <a:rPr lang="en-US" altLang="zh-CN" sz="2800" dirty="0" smtClean="0">
                <a:latin typeface="华文新魏" panose="02010800040101010101" pitchFamily="2" charset="-122"/>
                <a:ea typeface="华文新魏" panose="02010800040101010101" pitchFamily="2" charset="-122"/>
              </a:rPr>
              <a:t>10</a:t>
            </a:r>
            <a:r>
              <a:rPr lang="zh-CN" altLang="en-US" sz="2800" dirty="0" smtClean="0">
                <a:latin typeface="华文新魏" panose="02010800040101010101" pitchFamily="2" charset="-122"/>
                <a:ea typeface="华文新魏" panose="02010800040101010101" pitchFamily="2" charset="-122"/>
              </a:rPr>
              <a:t>个实验项目），</a:t>
            </a:r>
            <a:r>
              <a:rPr lang="zh-CN" altLang="zh-CN" sz="2800" dirty="0">
                <a:latin typeface="华文新魏" panose="02010800040101010101" pitchFamily="2" charset="-122"/>
                <a:ea typeface="华文新魏" panose="02010800040101010101" pitchFamily="2" charset="-122"/>
              </a:rPr>
              <a:t>超过</a:t>
            </a:r>
            <a:r>
              <a:rPr lang="zh-CN" altLang="en-US" sz="2800" dirty="0" smtClean="0">
                <a:latin typeface="华文新魏" panose="02010800040101010101" pitchFamily="2" charset="-122"/>
                <a:ea typeface="华文新魏" panose="02010800040101010101" pitchFamily="2" charset="-122"/>
              </a:rPr>
              <a:t>系统</a:t>
            </a:r>
            <a:r>
              <a:rPr lang="zh-CN" altLang="en-US" sz="2800" dirty="0">
                <a:latin typeface="华文新魏" panose="02010800040101010101" pitchFamily="2" charset="-122"/>
                <a:ea typeface="华文新魏" panose="02010800040101010101" pitchFamily="2" charset="-122"/>
              </a:rPr>
              <a:t>会提示</a:t>
            </a:r>
          </a:p>
        </p:txBody>
      </p:sp>
      <p:pic>
        <p:nvPicPr>
          <p:cNvPr id="20483" name="图片 3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949" y="1196752"/>
            <a:ext cx="8950325" cy="547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4" name="Rectangle 3"/>
          <p:cNvSpPr>
            <a:spLocks noChangeArrowheads="1"/>
          </p:cNvSpPr>
          <p:nvPr/>
        </p:nvSpPr>
        <p:spPr bwMode="auto">
          <a:xfrm>
            <a:off x="260350" y="3705225"/>
            <a:ext cx="138113" cy="346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8580" tIns="34290" rIns="68580" bIns="34290" anchor="ctr">
            <a:spAutoFit/>
          </a:bodyPr>
          <a:lstStyle>
            <a:lvl1pPr>
              <a:defRPr sz="2000" b="1">
                <a:solidFill>
                  <a:schemeClr val="tx1"/>
                </a:solidFill>
                <a:latin typeface="Arial" panose="020B0604020202020204" pitchFamily="34" charset="0"/>
                <a:ea typeface="宋体" panose="02010600030101010101" pitchFamily="2" charset="-122"/>
              </a:defRPr>
            </a:lvl1pPr>
            <a:lvl2pPr marL="742950" indent="-285750">
              <a:defRPr sz="2000" b="1">
                <a:solidFill>
                  <a:schemeClr val="tx1"/>
                </a:solidFill>
                <a:latin typeface="Arial" panose="020B0604020202020204" pitchFamily="34" charset="0"/>
                <a:ea typeface="宋体" panose="02010600030101010101" pitchFamily="2" charset="-122"/>
              </a:defRPr>
            </a:lvl2pPr>
            <a:lvl3pPr marL="1143000" indent="-228600">
              <a:defRPr sz="2000" b="1">
                <a:solidFill>
                  <a:schemeClr val="tx1"/>
                </a:solidFill>
                <a:latin typeface="Arial" panose="020B0604020202020204" pitchFamily="34" charset="0"/>
                <a:ea typeface="宋体" panose="02010600030101010101" pitchFamily="2" charset="-122"/>
              </a:defRPr>
            </a:lvl3pPr>
            <a:lvl4pPr marL="1600200" indent="-228600">
              <a:defRPr sz="2000" b="1">
                <a:solidFill>
                  <a:schemeClr val="tx1"/>
                </a:solidFill>
                <a:latin typeface="Arial" panose="020B0604020202020204" pitchFamily="34" charset="0"/>
                <a:ea typeface="宋体" panose="02010600030101010101" pitchFamily="2" charset="-122"/>
              </a:defRPr>
            </a:lvl4pPr>
            <a:lvl5pPr marL="2057400" indent="-228600">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b="1">
                <a:solidFill>
                  <a:schemeClr val="tx1"/>
                </a:solidFill>
                <a:latin typeface="Arial" panose="020B0604020202020204" pitchFamily="34" charset="0"/>
                <a:ea typeface="宋体" panose="02010600030101010101" pitchFamily="2" charset="-122"/>
              </a:defRPr>
            </a:lvl9pPr>
          </a:lstStyle>
          <a:p>
            <a:endParaRPr lang="zh-CN" altLang="en-US"/>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51520" y="188640"/>
            <a:ext cx="8496944" cy="6494085"/>
          </a:xfrm>
          <a:prstGeom prst="rect">
            <a:avLst/>
          </a:prstGeom>
          <a:noFill/>
        </p:spPr>
        <p:txBody>
          <a:bodyPr wrap="square" rtlCol="0">
            <a:spAutoFit/>
          </a:bodyPr>
          <a:lstStyle/>
          <a:p>
            <a:pPr algn="ctr"/>
            <a:r>
              <a:rPr lang="zh-CN" altLang="en-US" sz="3200" dirty="0" smtClean="0">
                <a:latin typeface="华文新魏" panose="02010800040101010101" pitchFamily="2" charset="-122"/>
                <a:ea typeface="华文新魏" panose="02010800040101010101" pitchFamily="2" charset="-122"/>
              </a:rPr>
              <a:t>开课时间</a:t>
            </a:r>
            <a:endParaRPr lang="en-US" altLang="zh-CN" sz="3200" dirty="0" smtClean="0">
              <a:latin typeface="华文新魏" panose="02010800040101010101" pitchFamily="2" charset="-122"/>
              <a:ea typeface="华文新魏" panose="02010800040101010101" pitchFamily="2" charset="-122"/>
            </a:endParaRPr>
          </a:p>
          <a:p>
            <a:pPr>
              <a:lnSpc>
                <a:spcPct val="200000"/>
              </a:lnSpc>
            </a:pPr>
            <a:r>
              <a:rPr lang="zh-CN" altLang="en-US" sz="2400" dirty="0" smtClean="0">
                <a:solidFill>
                  <a:srgbClr val="000099"/>
                </a:solidFill>
                <a:latin typeface="华文新魏" panose="02010800040101010101" pitchFamily="2" charset="-122"/>
                <a:ea typeface="华文新魏" panose="02010800040101010101" pitchFamily="2" charset="-122"/>
              </a:rPr>
              <a:t>       第</a:t>
            </a:r>
            <a:r>
              <a:rPr lang="en-US" altLang="zh-CN" sz="2400" dirty="0">
                <a:solidFill>
                  <a:srgbClr val="000099"/>
                </a:solidFill>
                <a:latin typeface="华文新魏" panose="02010800040101010101" pitchFamily="2" charset="-122"/>
                <a:ea typeface="华文新魏" panose="02010800040101010101" pitchFamily="2" charset="-122"/>
              </a:rPr>
              <a:t>3</a:t>
            </a:r>
            <a:r>
              <a:rPr lang="zh-CN" altLang="en-US" sz="2400" dirty="0" smtClean="0">
                <a:solidFill>
                  <a:srgbClr val="000099"/>
                </a:solidFill>
                <a:latin typeface="华文新魏" panose="02010800040101010101" pitchFamily="2" charset="-122"/>
                <a:ea typeface="华文新魏" panose="02010800040101010101" pitchFamily="2" charset="-122"/>
              </a:rPr>
              <a:t>周开始可进入实验室做实验，以往是开到第</a:t>
            </a:r>
            <a:r>
              <a:rPr lang="en-US" altLang="zh-CN" sz="2400" dirty="0" smtClean="0">
                <a:solidFill>
                  <a:srgbClr val="000099"/>
                </a:solidFill>
                <a:latin typeface="华文新魏" panose="02010800040101010101" pitchFamily="2" charset="-122"/>
                <a:ea typeface="华文新魏" panose="02010800040101010101" pitchFamily="2" charset="-122"/>
              </a:rPr>
              <a:t>17</a:t>
            </a:r>
            <a:r>
              <a:rPr lang="zh-CN" altLang="en-US" sz="2400" dirty="0" smtClean="0">
                <a:solidFill>
                  <a:srgbClr val="000099"/>
                </a:solidFill>
                <a:latin typeface="华文新魏" panose="02010800040101010101" pitchFamily="2" charset="-122"/>
                <a:ea typeface="华文新魏" panose="02010800040101010101" pitchFamily="2" charset="-122"/>
              </a:rPr>
              <a:t>周，共</a:t>
            </a:r>
            <a:r>
              <a:rPr lang="en-US" altLang="zh-CN" sz="2400" dirty="0" smtClean="0">
                <a:solidFill>
                  <a:srgbClr val="000099"/>
                </a:solidFill>
                <a:latin typeface="华文新魏" panose="02010800040101010101" pitchFamily="2" charset="-122"/>
                <a:ea typeface="华文新魏" panose="02010800040101010101" pitchFamily="2" charset="-122"/>
              </a:rPr>
              <a:t>15</a:t>
            </a:r>
            <a:r>
              <a:rPr lang="zh-CN" altLang="en-US" sz="2400" dirty="0" smtClean="0">
                <a:solidFill>
                  <a:srgbClr val="000099"/>
                </a:solidFill>
                <a:latin typeface="华文新魏" panose="02010800040101010101" pitchFamily="2" charset="-122"/>
                <a:ea typeface="华文新魏" panose="02010800040101010101" pitchFamily="2" charset="-122"/>
              </a:rPr>
              <a:t>周。前十周每周限制选</a:t>
            </a:r>
            <a:r>
              <a:rPr lang="en-US" altLang="zh-CN" sz="2400" dirty="0" smtClean="0">
                <a:solidFill>
                  <a:srgbClr val="000099"/>
                </a:solidFill>
                <a:latin typeface="华文新魏" panose="02010800040101010101" pitchFamily="2" charset="-122"/>
                <a:ea typeface="华文新魏" panose="02010800040101010101" pitchFamily="2" charset="-122"/>
              </a:rPr>
              <a:t>1</a:t>
            </a:r>
            <a:r>
              <a:rPr lang="zh-CN" altLang="en-US" sz="2400" dirty="0" smtClean="0">
                <a:solidFill>
                  <a:srgbClr val="000099"/>
                </a:solidFill>
                <a:latin typeface="华文新魏" panose="02010800040101010101" pitchFamily="2" charset="-122"/>
                <a:ea typeface="华文新魏" panose="02010800040101010101" pitchFamily="2" charset="-122"/>
              </a:rPr>
              <a:t>个实验，后面根据选课情况逐步放开限选次数。最后</a:t>
            </a:r>
            <a:r>
              <a:rPr lang="zh-CN" altLang="en-US" sz="2400" dirty="0">
                <a:solidFill>
                  <a:srgbClr val="000099"/>
                </a:solidFill>
                <a:latin typeface="华文新魏" panose="02010800040101010101" pitchFamily="2" charset="-122"/>
                <a:ea typeface="华文新魏" panose="02010800040101010101" pitchFamily="2" charset="-122"/>
              </a:rPr>
              <a:t>两周会根据选课人数减少开课次数，请积极选课以免到学期末不能完成课程</a:t>
            </a:r>
            <a:r>
              <a:rPr lang="zh-CN" altLang="en-US" sz="2400" dirty="0" smtClean="0">
                <a:solidFill>
                  <a:srgbClr val="000099"/>
                </a:solidFill>
                <a:latin typeface="华文新魏" panose="02010800040101010101" pitchFamily="2" charset="-122"/>
                <a:ea typeface="华文新魏" panose="02010800040101010101" pitchFamily="2" charset="-122"/>
              </a:rPr>
              <a:t>任务</a:t>
            </a:r>
            <a:r>
              <a:rPr lang="en-US" altLang="zh-CN" sz="2400" dirty="0" smtClean="0">
                <a:solidFill>
                  <a:srgbClr val="000099"/>
                </a:solidFill>
                <a:latin typeface="华文新魏" panose="02010800040101010101" pitchFamily="2" charset="-122"/>
                <a:ea typeface="华文新魏" panose="02010800040101010101" pitchFamily="2" charset="-122"/>
              </a:rPr>
              <a:t>10</a:t>
            </a:r>
            <a:r>
              <a:rPr lang="zh-CN" altLang="en-US" sz="2400" dirty="0" smtClean="0">
                <a:solidFill>
                  <a:srgbClr val="000099"/>
                </a:solidFill>
                <a:latin typeface="华文新魏" panose="02010800040101010101" pitchFamily="2" charset="-122"/>
                <a:ea typeface="华文新魏" panose="02010800040101010101" pitchFamily="2" charset="-122"/>
              </a:rPr>
              <a:t>个实验。（如果到后面发现选不够</a:t>
            </a:r>
            <a:r>
              <a:rPr lang="en-US" altLang="zh-CN" sz="2400" dirty="0" smtClean="0">
                <a:solidFill>
                  <a:srgbClr val="000099"/>
                </a:solidFill>
                <a:latin typeface="华文新魏" panose="02010800040101010101" pitchFamily="2" charset="-122"/>
                <a:ea typeface="华文新魏" panose="02010800040101010101" pitchFamily="2" charset="-122"/>
              </a:rPr>
              <a:t>10</a:t>
            </a:r>
            <a:r>
              <a:rPr lang="zh-CN" altLang="en-US" sz="2400" dirty="0" smtClean="0">
                <a:solidFill>
                  <a:srgbClr val="000099"/>
                </a:solidFill>
                <a:latin typeface="华文新魏" panose="02010800040101010101" pitchFamily="2" charset="-122"/>
                <a:ea typeface="华文新魏" panose="02010800040101010101" pitchFamily="2" charset="-122"/>
              </a:rPr>
              <a:t>个实验，要及时跟实验老师反映，则选课系统在最后几周适当调整每周选课次数限制）</a:t>
            </a:r>
            <a:endParaRPr lang="en-US" altLang="zh-CN" sz="2400" dirty="0" smtClean="0">
              <a:solidFill>
                <a:srgbClr val="000099"/>
              </a:solidFill>
              <a:latin typeface="华文新魏" panose="02010800040101010101" pitchFamily="2" charset="-122"/>
              <a:ea typeface="华文新魏" panose="02010800040101010101" pitchFamily="2" charset="-122"/>
            </a:endParaRPr>
          </a:p>
          <a:p>
            <a:pPr>
              <a:lnSpc>
                <a:spcPct val="200000"/>
              </a:lnSpc>
            </a:pPr>
            <a:r>
              <a:rPr lang="zh-CN" altLang="en-US" sz="2400" dirty="0" smtClean="0">
                <a:latin typeface="华文新魏" panose="02010800040101010101" pitchFamily="2" charset="-122"/>
                <a:ea typeface="华文新魏" panose="02010800040101010101" pitchFamily="2" charset="-122"/>
              </a:rPr>
              <a:t>物理实验课每天开三个单元：</a:t>
            </a:r>
            <a:endParaRPr lang="en-US" altLang="zh-CN" sz="2400" dirty="0" smtClean="0">
              <a:latin typeface="华文新魏" panose="02010800040101010101" pitchFamily="2" charset="-122"/>
              <a:ea typeface="华文新魏" panose="02010800040101010101" pitchFamily="2" charset="-122"/>
            </a:endParaRPr>
          </a:p>
          <a:p>
            <a:pPr>
              <a:lnSpc>
                <a:spcPct val="200000"/>
              </a:lnSpc>
            </a:pPr>
            <a:r>
              <a:rPr lang="zh-CN" altLang="en-US" sz="2400" dirty="0" smtClean="0">
                <a:solidFill>
                  <a:srgbClr val="C00000"/>
                </a:solidFill>
                <a:latin typeface="华文新魏" panose="02010800040101010101" pitchFamily="2" charset="-122"/>
                <a:ea typeface="华文新魏" panose="02010800040101010101" pitchFamily="2" charset="-122"/>
              </a:rPr>
              <a:t>  上午 </a:t>
            </a:r>
            <a:r>
              <a:rPr lang="en-US" altLang="zh-CN" sz="2400" dirty="0" smtClean="0">
                <a:solidFill>
                  <a:srgbClr val="C00000"/>
                </a:solidFill>
                <a:latin typeface="华文新魏" panose="02010800040101010101" pitchFamily="2" charset="-122"/>
                <a:ea typeface="华文新魏" panose="02010800040101010101" pitchFamily="2" charset="-122"/>
              </a:rPr>
              <a:t>10:00     </a:t>
            </a:r>
            <a:r>
              <a:rPr lang="zh-CN" altLang="en-US" sz="2400" dirty="0" smtClean="0">
                <a:solidFill>
                  <a:srgbClr val="C00000"/>
                </a:solidFill>
                <a:latin typeface="华文新魏" panose="02010800040101010101" pitchFamily="2" charset="-122"/>
                <a:ea typeface="华文新魏" panose="02010800040101010101" pitchFamily="2" charset="-122"/>
              </a:rPr>
              <a:t>下午 </a:t>
            </a:r>
            <a:r>
              <a:rPr lang="en-US" altLang="zh-CN" sz="2400" dirty="0" smtClean="0">
                <a:solidFill>
                  <a:srgbClr val="C00000"/>
                </a:solidFill>
                <a:latin typeface="华文新魏" panose="02010800040101010101" pitchFamily="2" charset="-122"/>
                <a:ea typeface="华文新魏" panose="02010800040101010101" pitchFamily="2" charset="-122"/>
              </a:rPr>
              <a:t>13:30   </a:t>
            </a:r>
            <a:r>
              <a:rPr lang="zh-CN" altLang="en-US" sz="2400" dirty="0" smtClean="0">
                <a:solidFill>
                  <a:srgbClr val="C00000"/>
                </a:solidFill>
                <a:latin typeface="华文新魏" panose="02010800040101010101" pitchFamily="2" charset="-122"/>
                <a:ea typeface="华文新魏" panose="02010800040101010101" pitchFamily="2" charset="-122"/>
              </a:rPr>
              <a:t>  晚 </a:t>
            </a:r>
            <a:r>
              <a:rPr lang="en-US" altLang="zh-CN" sz="2400" dirty="0" smtClean="0">
                <a:solidFill>
                  <a:srgbClr val="C00000"/>
                </a:solidFill>
                <a:latin typeface="华文新魏" panose="02010800040101010101" pitchFamily="2" charset="-122"/>
                <a:ea typeface="华文新魏" panose="02010800040101010101" pitchFamily="2" charset="-122"/>
              </a:rPr>
              <a:t>16:00</a:t>
            </a:r>
            <a:endParaRPr lang="zh-CN" altLang="en-US" sz="2400" dirty="0">
              <a:solidFill>
                <a:srgbClr val="C00000"/>
              </a:solidFill>
              <a:latin typeface="华文新魏" panose="02010800040101010101" pitchFamily="2" charset="-122"/>
              <a:ea typeface="华文新魏" panose="02010800040101010101" pitchFamily="2" charset="-122"/>
            </a:endParaRPr>
          </a:p>
        </p:txBody>
      </p:sp>
    </p:spTree>
    <p:extLst>
      <p:ext uri="{BB962C8B-B14F-4D97-AF65-F5344CB8AC3E}">
        <p14:creationId xmlns:p14="http://schemas.microsoft.com/office/powerpoint/2010/main" val="244625986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文本框 1"/>
          <p:cNvSpPr txBox="1">
            <a:spLocks noChangeArrowheads="1"/>
          </p:cNvSpPr>
          <p:nvPr/>
        </p:nvSpPr>
        <p:spPr bwMode="auto">
          <a:xfrm>
            <a:off x="179512" y="188640"/>
            <a:ext cx="8758237" cy="550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575"/>
              </a:spcBef>
              <a:buClr>
                <a:schemeClr val="accent1"/>
              </a:buClr>
              <a:buSzPct val="85000"/>
              <a:buFont typeface="Wingdings 2" panose="05020102010507070707" pitchFamily="18" charset="2"/>
              <a:buChar char=""/>
              <a:defRPr sz="2600">
                <a:solidFill>
                  <a:schemeClr val="tx1"/>
                </a:solidFill>
                <a:latin typeface="Arial" panose="020B0604020202020204" pitchFamily="34" charset="0"/>
                <a:ea typeface="宋体" panose="02010600030101010101" pitchFamily="2" charset="-122"/>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ts val="375"/>
              </a:spcBef>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150000"/>
              </a:lnSpc>
              <a:spcBef>
                <a:spcPct val="20000"/>
              </a:spcBef>
              <a:buClr>
                <a:srgbClr val="FF0000"/>
              </a:buClr>
              <a:buSzPct val="130000"/>
              <a:buNone/>
            </a:pPr>
            <a:r>
              <a:rPr lang="zh-CN" altLang="en-US" sz="3600" dirty="0" smtClean="0">
                <a:latin typeface="华文新魏" panose="02010800040101010101" pitchFamily="2" charset="-122"/>
                <a:ea typeface="华文新魏" panose="02010800040101010101" pitchFamily="2" charset="-122"/>
              </a:rPr>
              <a:t>选课程序总结</a:t>
            </a:r>
            <a:endParaRPr lang="en-US" altLang="zh-CN" sz="3600" dirty="0" smtClean="0">
              <a:latin typeface="华文新魏" panose="02010800040101010101" pitchFamily="2" charset="-122"/>
              <a:ea typeface="华文新魏" panose="02010800040101010101" pitchFamily="2" charset="-122"/>
            </a:endParaRPr>
          </a:p>
          <a:p>
            <a:pPr marL="457200" indent="-457200" eaLnBrk="1" hangingPunct="1">
              <a:spcBef>
                <a:spcPct val="20000"/>
              </a:spcBef>
              <a:buClr>
                <a:srgbClr val="FF0000"/>
              </a:buClr>
              <a:buSzPct val="130000"/>
              <a:buFont typeface="Wingdings" panose="05000000000000000000" pitchFamily="2" charset="2"/>
              <a:buChar char="ü"/>
            </a:pPr>
            <a:r>
              <a:rPr lang="zh-CN" altLang="en-US" sz="3200" dirty="0" smtClean="0">
                <a:solidFill>
                  <a:schemeClr val="accent1"/>
                </a:solidFill>
                <a:latin typeface="华文新魏" panose="02010800040101010101" pitchFamily="2" charset="-122"/>
                <a:ea typeface="华文新魏" panose="02010800040101010101" pitchFamily="2" charset="-122"/>
              </a:rPr>
              <a:t>登录校内网（</a:t>
            </a:r>
            <a:r>
              <a:rPr lang="en-US" altLang="zh-CN" sz="3200" dirty="0" smtClean="0">
                <a:solidFill>
                  <a:schemeClr val="accent1"/>
                </a:solidFill>
                <a:latin typeface="华文新魏" panose="02010800040101010101" pitchFamily="2" charset="-122"/>
                <a:ea typeface="华文新魏" panose="02010800040101010101" pitchFamily="2" charset="-122"/>
              </a:rPr>
              <a:t>VPN</a:t>
            </a:r>
            <a:r>
              <a:rPr lang="zh-CN" altLang="en-US" sz="3200" dirty="0">
                <a:solidFill>
                  <a:schemeClr val="accent1"/>
                </a:solidFill>
                <a:latin typeface="华文新魏" panose="02010800040101010101" pitchFamily="2" charset="-122"/>
                <a:ea typeface="华文新魏" panose="02010800040101010101" pitchFamily="2" charset="-122"/>
              </a:rPr>
              <a:t>）</a:t>
            </a:r>
            <a:endParaRPr lang="en-US" altLang="zh-CN" sz="3200" dirty="0" smtClean="0">
              <a:solidFill>
                <a:schemeClr val="accent1"/>
              </a:solidFill>
              <a:latin typeface="华文新魏" panose="02010800040101010101" pitchFamily="2" charset="-122"/>
              <a:ea typeface="华文新魏" panose="02010800040101010101" pitchFamily="2" charset="-122"/>
            </a:endParaRPr>
          </a:p>
          <a:p>
            <a:pPr marL="457200" indent="-457200" eaLnBrk="1" hangingPunct="1">
              <a:spcBef>
                <a:spcPct val="20000"/>
              </a:spcBef>
              <a:buClr>
                <a:srgbClr val="FF0000"/>
              </a:buClr>
              <a:buSzPct val="130000"/>
              <a:buFont typeface="Wingdings" panose="05000000000000000000" pitchFamily="2" charset="2"/>
              <a:buChar char="ü"/>
            </a:pPr>
            <a:r>
              <a:rPr lang="zh-CN" altLang="en-US" sz="3200" dirty="0" smtClean="0">
                <a:solidFill>
                  <a:srgbClr val="000099"/>
                </a:solidFill>
                <a:latin typeface="华文新魏" panose="02010800040101010101" pitchFamily="2" charset="-122"/>
                <a:ea typeface="华文新魏" panose="02010800040101010101" pitchFamily="2" charset="-122"/>
              </a:rPr>
              <a:t>物理</a:t>
            </a:r>
            <a:r>
              <a:rPr lang="zh-CN" altLang="en-US" sz="3200" dirty="0">
                <a:solidFill>
                  <a:srgbClr val="000099"/>
                </a:solidFill>
                <a:latin typeface="华文新魏" panose="02010800040101010101" pitchFamily="2" charset="-122"/>
                <a:ea typeface="华文新魏" panose="02010800040101010101" pitchFamily="2" charset="-122"/>
              </a:rPr>
              <a:t>教学实验</a:t>
            </a:r>
            <a:r>
              <a:rPr lang="zh-CN" altLang="en-US" sz="3200" dirty="0" smtClean="0">
                <a:solidFill>
                  <a:srgbClr val="000099"/>
                </a:solidFill>
                <a:latin typeface="华文新魏" panose="02010800040101010101" pitchFamily="2" charset="-122"/>
                <a:ea typeface="华文新魏" panose="02010800040101010101" pitchFamily="2" charset="-122"/>
              </a:rPr>
              <a:t>中心  </a:t>
            </a:r>
            <a:r>
              <a:rPr lang="en-US" altLang="zh-CN" sz="3200" dirty="0" smtClean="0">
                <a:solidFill>
                  <a:srgbClr val="000099"/>
                </a:solidFill>
                <a:latin typeface="华文新魏" panose="02010800040101010101" pitchFamily="2" charset="-122"/>
                <a:ea typeface="华文新魏" panose="02010800040101010101" pitchFamily="2" charset="-122"/>
              </a:rPr>
              <a:t>http</a:t>
            </a:r>
            <a:r>
              <a:rPr lang="en-US" altLang="zh-CN" sz="3200" dirty="0">
                <a:solidFill>
                  <a:srgbClr val="000099"/>
                </a:solidFill>
                <a:latin typeface="华文新魏" panose="02010800040101010101" pitchFamily="2" charset="-122"/>
                <a:ea typeface="华文新魏" panose="02010800040101010101" pitchFamily="2" charset="-122"/>
              </a:rPr>
              <a:t>://ecpt.cumt.edu.cn</a:t>
            </a:r>
            <a:endParaRPr lang="en-US" altLang="zh-CN" sz="2800" b="0" u="sng" dirty="0" smtClean="0">
              <a:latin typeface="华文新魏" panose="02010800040101010101" pitchFamily="2" charset="-122"/>
              <a:ea typeface="华文新魏" panose="02010800040101010101" pitchFamily="2" charset="-122"/>
              <a:cs typeface="Times New Roman" panose="02020603050405020304" pitchFamily="18" charset="0"/>
            </a:endParaRPr>
          </a:p>
          <a:p>
            <a:pPr eaLnBrk="1" hangingPunct="1">
              <a:lnSpc>
                <a:spcPct val="150000"/>
              </a:lnSpc>
              <a:spcBef>
                <a:spcPct val="20000"/>
              </a:spcBef>
              <a:buClr>
                <a:srgbClr val="FF0000"/>
              </a:buClr>
              <a:buSzPct val="130000"/>
              <a:buFont typeface="Monotype Sorts" pitchFamily="2" charset="2"/>
              <a:buNone/>
            </a:pPr>
            <a:r>
              <a:rPr lang="zh-CN" altLang="en-US" sz="2800" dirty="0" smtClean="0">
                <a:latin typeface="华文新魏" panose="02010800040101010101" pitchFamily="2" charset="-122"/>
                <a:ea typeface="华文新魏" panose="02010800040101010101" pitchFamily="2" charset="-122"/>
              </a:rPr>
              <a:t>用户名</a:t>
            </a:r>
            <a:r>
              <a:rPr lang="zh-CN" altLang="en-US" sz="2800" dirty="0">
                <a:latin typeface="华文新魏" panose="02010800040101010101" pitchFamily="2" charset="-122"/>
                <a:ea typeface="华文新魏" panose="02010800040101010101" pitchFamily="2" charset="-122"/>
              </a:rPr>
              <a:t>和初始密码均为学号</a:t>
            </a:r>
            <a:r>
              <a:rPr lang="en-US" altLang="zh-CN" sz="2800" dirty="0">
                <a:solidFill>
                  <a:srgbClr val="FF0000"/>
                </a:solidFill>
                <a:latin typeface="华文新魏" panose="02010800040101010101" pitchFamily="2" charset="-122"/>
                <a:ea typeface="华文新魏" panose="02010800040101010101" pitchFamily="2" charset="-122"/>
              </a:rPr>
              <a:t>&gt;</a:t>
            </a:r>
            <a:r>
              <a:rPr lang="zh-CN" altLang="en-US" sz="2800" dirty="0">
                <a:latin typeface="华文新魏" panose="02010800040101010101" pitchFamily="2" charset="-122"/>
                <a:ea typeface="华文新魏" panose="02010800040101010101" pitchFamily="2" charset="-122"/>
              </a:rPr>
              <a:t>教学实验</a:t>
            </a:r>
            <a:r>
              <a:rPr lang="en-US" altLang="zh-CN" sz="2800" dirty="0">
                <a:solidFill>
                  <a:srgbClr val="FF0000"/>
                </a:solidFill>
                <a:latin typeface="华文新魏" panose="02010800040101010101" pitchFamily="2" charset="-122"/>
                <a:ea typeface="华文新魏" panose="02010800040101010101" pitchFamily="2" charset="-122"/>
              </a:rPr>
              <a:t>&gt;</a:t>
            </a:r>
            <a:r>
              <a:rPr lang="zh-CN" altLang="en-US" sz="2800" dirty="0">
                <a:latin typeface="华文新魏" panose="02010800040101010101" pitchFamily="2" charset="-122"/>
                <a:ea typeface="华文新魏" panose="02010800040101010101" pitchFamily="2" charset="-122"/>
              </a:rPr>
              <a:t>在线</a:t>
            </a:r>
            <a:r>
              <a:rPr lang="zh-CN" altLang="en-US" sz="2800" dirty="0" smtClean="0">
                <a:latin typeface="华文新魏" panose="02010800040101010101" pitchFamily="2" charset="-122"/>
                <a:ea typeface="华文新魏" panose="02010800040101010101" pitchFamily="2" charset="-122"/>
              </a:rPr>
              <a:t>选课</a:t>
            </a:r>
            <a:r>
              <a:rPr lang="en-US" altLang="zh-CN" sz="2800" dirty="0" smtClean="0">
                <a:solidFill>
                  <a:srgbClr val="FF0000"/>
                </a:solidFill>
                <a:latin typeface="华文新魏" panose="02010800040101010101" pitchFamily="2" charset="-122"/>
                <a:ea typeface="华文新魏" panose="02010800040101010101" pitchFamily="2" charset="-122"/>
              </a:rPr>
              <a:t>&gt;</a:t>
            </a:r>
            <a:r>
              <a:rPr lang="zh-CN" altLang="en-US" sz="2800" dirty="0">
                <a:latin typeface="华文新魏" panose="02010800040101010101" pitchFamily="2" charset="-122"/>
                <a:ea typeface="华文新魏" panose="02010800040101010101" pitchFamily="2" charset="-122"/>
              </a:rPr>
              <a:t>选择实验项目</a:t>
            </a:r>
            <a:r>
              <a:rPr lang="en-US" altLang="zh-CN" sz="2800" dirty="0">
                <a:solidFill>
                  <a:srgbClr val="FF0000"/>
                </a:solidFill>
                <a:latin typeface="华文新魏" panose="02010800040101010101" pitchFamily="2" charset="-122"/>
                <a:ea typeface="华文新魏" panose="02010800040101010101" pitchFamily="2" charset="-122"/>
              </a:rPr>
              <a:t>&gt;</a:t>
            </a:r>
            <a:r>
              <a:rPr lang="zh-CN" altLang="en-US" sz="2800" dirty="0" smtClean="0">
                <a:latin typeface="华文新魏" panose="02010800040101010101" pitchFamily="2" charset="-122"/>
                <a:ea typeface="华文新魏" panose="02010800040101010101" pitchFamily="2" charset="-122"/>
              </a:rPr>
              <a:t>查看选课状态</a:t>
            </a:r>
            <a:r>
              <a:rPr lang="en-US" altLang="zh-CN" sz="2800" dirty="0" smtClean="0">
                <a:latin typeface="华文新魏" panose="02010800040101010101" pitchFamily="2" charset="-122"/>
                <a:ea typeface="华文新魏" panose="02010800040101010101" pitchFamily="2" charset="-122"/>
              </a:rPr>
              <a:t>/</a:t>
            </a:r>
            <a:r>
              <a:rPr lang="zh-CN" altLang="en-US" sz="2800" dirty="0" smtClean="0">
                <a:latin typeface="华文新魏" panose="02010800040101010101" pitchFamily="2" charset="-122"/>
                <a:ea typeface="华文新魏" panose="02010800040101010101" pitchFamily="2" charset="-122"/>
              </a:rPr>
              <a:t>取消选择</a:t>
            </a:r>
            <a:r>
              <a:rPr lang="en-US" altLang="zh-CN" sz="2800" dirty="0" smtClean="0">
                <a:solidFill>
                  <a:srgbClr val="FF0000"/>
                </a:solidFill>
                <a:latin typeface="华文新魏" panose="02010800040101010101" pitchFamily="2" charset="-122"/>
                <a:ea typeface="华文新魏" panose="02010800040101010101" pitchFamily="2" charset="-122"/>
              </a:rPr>
              <a:t>&gt;</a:t>
            </a:r>
            <a:r>
              <a:rPr lang="zh-CN" altLang="en-US" sz="2800" dirty="0" smtClean="0">
                <a:latin typeface="华文新魏" panose="02010800040101010101" pitchFamily="2" charset="-122"/>
                <a:ea typeface="华文新魏" panose="02010800040101010101" pitchFamily="2" charset="-122"/>
              </a:rPr>
              <a:t>信息查询</a:t>
            </a:r>
            <a:r>
              <a:rPr lang="en-US" altLang="zh-CN" sz="2800" dirty="0" smtClean="0">
                <a:solidFill>
                  <a:srgbClr val="FF0000"/>
                </a:solidFill>
                <a:latin typeface="华文新魏" panose="02010800040101010101" pitchFamily="2" charset="-122"/>
                <a:ea typeface="华文新魏" panose="02010800040101010101" pitchFamily="2" charset="-122"/>
              </a:rPr>
              <a:t>&gt;</a:t>
            </a:r>
            <a:r>
              <a:rPr lang="zh-CN" altLang="en-US" sz="2800" dirty="0" smtClean="0">
                <a:latin typeface="华文新魏" panose="02010800040101010101" pitchFamily="2" charset="-122"/>
                <a:ea typeface="华文新魏" panose="02010800040101010101" pitchFamily="2" charset="-122"/>
              </a:rPr>
              <a:t>我的学期课表</a:t>
            </a:r>
            <a:endParaRPr lang="en-US" altLang="zh-CN" sz="2800" dirty="0" smtClean="0">
              <a:latin typeface="华文新魏" panose="02010800040101010101" pitchFamily="2" charset="-122"/>
              <a:ea typeface="华文新魏" panose="02010800040101010101" pitchFamily="2" charset="-122"/>
            </a:endParaRPr>
          </a:p>
          <a:p>
            <a:pPr eaLnBrk="1" hangingPunct="1">
              <a:lnSpc>
                <a:spcPct val="150000"/>
              </a:lnSpc>
              <a:spcBef>
                <a:spcPct val="20000"/>
              </a:spcBef>
              <a:buClr>
                <a:srgbClr val="FF0000"/>
              </a:buClr>
              <a:buSzPct val="130000"/>
              <a:buNone/>
            </a:pPr>
            <a:r>
              <a:rPr lang="zh-CN" altLang="en-US" sz="2800" dirty="0">
                <a:solidFill>
                  <a:srgbClr val="0000FF"/>
                </a:solidFill>
                <a:latin typeface="华文新魏" panose="02010800040101010101" pitchFamily="2" charset="-122"/>
                <a:ea typeface="华文新魏" panose="02010800040101010101" pitchFamily="2" charset="-122"/>
              </a:rPr>
              <a:t>周三下午</a:t>
            </a:r>
            <a:r>
              <a:rPr lang="en-US" altLang="zh-CN" sz="2800" dirty="0">
                <a:solidFill>
                  <a:srgbClr val="0000FF"/>
                </a:solidFill>
                <a:latin typeface="华文新魏" panose="02010800040101010101" pitchFamily="2" charset="-122"/>
                <a:ea typeface="华文新魏" panose="02010800040101010101" pitchFamily="2" charset="-122"/>
              </a:rPr>
              <a:t>4</a:t>
            </a:r>
            <a:r>
              <a:rPr lang="zh-CN" altLang="en-US" sz="2800" dirty="0">
                <a:solidFill>
                  <a:srgbClr val="0000FF"/>
                </a:solidFill>
                <a:latin typeface="华文新魏" panose="02010800040101010101" pitchFamily="2" charset="-122"/>
                <a:ea typeface="华文新魏" panose="02010800040101010101" pitchFamily="2" charset="-122"/>
              </a:rPr>
              <a:t>点至周五中午</a:t>
            </a:r>
            <a:r>
              <a:rPr lang="en-US" altLang="zh-CN" sz="2800" dirty="0">
                <a:solidFill>
                  <a:srgbClr val="0000FF"/>
                </a:solidFill>
                <a:latin typeface="华文新魏" panose="02010800040101010101" pitchFamily="2" charset="-122"/>
                <a:ea typeface="华文新魏" panose="02010800040101010101" pitchFamily="2" charset="-122"/>
              </a:rPr>
              <a:t>12</a:t>
            </a:r>
            <a:r>
              <a:rPr lang="zh-CN" altLang="en-US" sz="2800" dirty="0">
                <a:solidFill>
                  <a:srgbClr val="0000FF"/>
                </a:solidFill>
                <a:latin typeface="华文新魏" panose="02010800040101010101" pitchFamily="2" charset="-122"/>
                <a:ea typeface="华文新魏" panose="02010800040101010101" pitchFamily="2" charset="-122"/>
              </a:rPr>
              <a:t>点之间选下一周的课   星期六以后可以查看下一周的课最终是否</a:t>
            </a:r>
            <a:r>
              <a:rPr lang="zh-CN" altLang="en-US" sz="2800" dirty="0" smtClean="0">
                <a:solidFill>
                  <a:srgbClr val="0000FF"/>
                </a:solidFill>
                <a:latin typeface="华文新魏" panose="02010800040101010101" pitchFamily="2" charset="-122"/>
                <a:ea typeface="华文新魏" panose="02010800040101010101" pitchFamily="2" charset="-122"/>
              </a:rPr>
              <a:t>开课</a:t>
            </a:r>
            <a:endParaRPr lang="en-US" altLang="zh-CN" sz="2800" dirty="0">
              <a:solidFill>
                <a:srgbClr val="0000FF"/>
              </a:solidFill>
              <a:latin typeface="华文新魏" panose="02010800040101010101" pitchFamily="2" charset="-122"/>
              <a:ea typeface="华文新魏" panose="02010800040101010101" pitchFamily="2" charset="-122"/>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6322" name="Rectangle 4"/>
          <p:cNvSpPr>
            <a:spLocks noGrp="1" noChangeArrowheads="1"/>
          </p:cNvSpPr>
          <p:nvPr>
            <p:ph sz="quarter" idx="4294967295"/>
          </p:nvPr>
        </p:nvSpPr>
        <p:spPr>
          <a:xfrm>
            <a:off x="396874" y="1196752"/>
            <a:ext cx="8495606" cy="5400600"/>
          </a:xfrm>
        </p:spPr>
        <p:txBody>
          <a:bodyPr/>
          <a:lstStyle/>
          <a:p>
            <a:pPr marL="0" indent="0" algn="just" eaLnBrk="1" hangingPunct="1">
              <a:lnSpc>
                <a:spcPct val="150000"/>
              </a:lnSpc>
              <a:buFont typeface="Wingdings 2" panose="05020102010507070707" pitchFamily="18" charset="2"/>
              <a:buNone/>
            </a:pPr>
            <a:r>
              <a:rPr lang="en-US" altLang="zh-CN" sz="2400" dirty="0" smtClean="0">
                <a:solidFill>
                  <a:srgbClr val="002060"/>
                </a:solidFill>
                <a:latin typeface="华文新魏" panose="02010800040101010101" pitchFamily="2" charset="-122"/>
                <a:ea typeface="华文新魏" panose="02010800040101010101" pitchFamily="2" charset="-122"/>
              </a:rPr>
              <a:t>        </a:t>
            </a:r>
            <a:r>
              <a:rPr lang="zh-CN" altLang="en-US" sz="2400" b="1" dirty="0" smtClean="0">
                <a:solidFill>
                  <a:srgbClr val="002060"/>
                </a:solidFill>
                <a:latin typeface="华文新魏" panose="02010800040101010101" pitchFamily="2" charset="-122"/>
                <a:ea typeface="华文新魏" panose="02010800040101010101" pitchFamily="2" charset="-122"/>
              </a:rPr>
              <a:t>认真阅读实验讲义，明确实验目的和实验原理，初步了解实验方法和关键步骤。</a:t>
            </a:r>
          </a:p>
          <a:p>
            <a:pPr marL="0" indent="0" algn="just" eaLnBrk="1" hangingPunct="1">
              <a:lnSpc>
                <a:spcPct val="150000"/>
              </a:lnSpc>
              <a:buFont typeface="Wingdings 2" panose="05020102010507070707" pitchFamily="18" charset="2"/>
              <a:buNone/>
            </a:pPr>
            <a:r>
              <a:rPr lang="zh-CN" altLang="en-US" sz="2400" b="1" dirty="0" smtClean="0">
                <a:solidFill>
                  <a:srgbClr val="002060"/>
                </a:solidFill>
                <a:latin typeface="华文新魏" panose="02010800040101010101" pitchFamily="2" charset="-122"/>
                <a:ea typeface="华文新魏" panose="02010800040101010101" pitchFamily="2" charset="-122"/>
              </a:rPr>
              <a:t>预习报告: </a:t>
            </a:r>
            <a:endParaRPr lang="en-US" altLang="zh-CN" sz="2400" b="1" dirty="0" smtClean="0">
              <a:solidFill>
                <a:srgbClr val="002060"/>
              </a:solidFill>
              <a:latin typeface="华文新魏" panose="02010800040101010101" pitchFamily="2" charset="-122"/>
              <a:ea typeface="华文新魏" panose="02010800040101010101" pitchFamily="2" charset="-122"/>
            </a:endParaRPr>
          </a:p>
          <a:p>
            <a:pPr marL="457200" indent="-457200" algn="just" eaLnBrk="1" hangingPunct="1">
              <a:lnSpc>
                <a:spcPct val="150000"/>
              </a:lnSpc>
              <a:buClrTx/>
              <a:buFont typeface="+mj-lt"/>
              <a:buAutoNum type="arabicPeriod"/>
            </a:pPr>
            <a:r>
              <a:rPr lang="zh-CN" altLang="en-US" sz="2400" b="1" dirty="0" smtClean="0">
                <a:solidFill>
                  <a:srgbClr val="0000FF"/>
                </a:solidFill>
                <a:latin typeface="华文新魏" panose="02010800040101010101" pitchFamily="2" charset="-122"/>
                <a:ea typeface="华文新魏" panose="02010800040101010101" pitchFamily="2" charset="-122"/>
              </a:rPr>
              <a:t>姓名、班级等信息，报告和数据纸上都填完整。</a:t>
            </a:r>
          </a:p>
          <a:p>
            <a:pPr marL="457200" indent="-457200" algn="just" eaLnBrk="1" hangingPunct="1">
              <a:lnSpc>
                <a:spcPct val="150000"/>
              </a:lnSpc>
              <a:buClrTx/>
              <a:buFont typeface="+mj-lt"/>
              <a:buAutoNum type="arabicPeriod"/>
            </a:pPr>
            <a:r>
              <a:rPr lang="zh-CN" altLang="en-US" sz="2400" b="1" dirty="0" smtClean="0">
                <a:solidFill>
                  <a:srgbClr val="0000FF"/>
                </a:solidFill>
                <a:latin typeface="华文新魏" panose="02010800040101010101" pitchFamily="2" charset="-122"/>
                <a:ea typeface="华文新魏" panose="02010800040101010101" pitchFamily="2" charset="-122"/>
              </a:rPr>
              <a:t>实验名称，实验目的、实验仪器、主要原理</a:t>
            </a:r>
            <a:r>
              <a:rPr lang="zh-CN" altLang="en-US" sz="2400" b="1" dirty="0" smtClean="0">
                <a:latin typeface="华文新魏" panose="02010800040101010101" pitchFamily="2" charset="-122"/>
                <a:ea typeface="华文新魏" panose="02010800040101010101" pitchFamily="2" charset="-122"/>
              </a:rPr>
              <a:t>（不要照抄书本）、</a:t>
            </a:r>
            <a:r>
              <a:rPr lang="zh-CN" altLang="en-US" sz="2400" b="1" dirty="0" smtClean="0">
                <a:solidFill>
                  <a:srgbClr val="0000FF"/>
                </a:solidFill>
                <a:latin typeface="华文新魏" panose="02010800040101010101" pitchFamily="2" charset="-122"/>
                <a:ea typeface="华文新魏" panose="02010800040101010101" pitchFamily="2" charset="-122"/>
              </a:rPr>
              <a:t>公式</a:t>
            </a:r>
            <a:r>
              <a:rPr lang="zh-CN" altLang="en-US" sz="2400" b="1" dirty="0" smtClean="0">
                <a:latin typeface="华文新魏" panose="02010800040101010101" pitchFamily="2" charset="-122"/>
                <a:ea typeface="华文新魏" panose="02010800040101010101" pitchFamily="2" charset="-122"/>
              </a:rPr>
              <a:t>（包括式中各量意义）、画出实验</a:t>
            </a:r>
            <a:r>
              <a:rPr lang="zh-CN" altLang="en-US" sz="2400" b="1" dirty="0" smtClean="0">
                <a:solidFill>
                  <a:srgbClr val="0000FF"/>
                </a:solidFill>
                <a:latin typeface="华文新魏" panose="02010800040101010101" pitchFamily="2" charset="-122"/>
                <a:ea typeface="华文新魏" panose="02010800040101010101" pitchFamily="2" charset="-122"/>
              </a:rPr>
              <a:t>原理图</a:t>
            </a:r>
            <a:r>
              <a:rPr lang="zh-CN" altLang="en-US" sz="2400" b="1" dirty="0" smtClean="0">
                <a:latin typeface="华文新魏" panose="02010800040101010101" pitchFamily="2" charset="-122"/>
                <a:ea typeface="华文新魏" panose="02010800040101010101" pitchFamily="2" charset="-122"/>
              </a:rPr>
              <a:t>（电路图、光路图）</a:t>
            </a:r>
            <a:endParaRPr lang="en-US" altLang="zh-CN" sz="2400" b="1" dirty="0" smtClean="0">
              <a:latin typeface="华文新魏" panose="02010800040101010101" pitchFamily="2" charset="-122"/>
              <a:ea typeface="华文新魏" panose="02010800040101010101" pitchFamily="2" charset="-122"/>
            </a:endParaRPr>
          </a:p>
          <a:p>
            <a:pPr marL="0" indent="0" algn="just" eaLnBrk="1" hangingPunct="1">
              <a:lnSpc>
                <a:spcPct val="200000"/>
              </a:lnSpc>
              <a:buFont typeface="Wingdings 2" panose="05020102010507070707" pitchFamily="18" charset="2"/>
              <a:buNone/>
            </a:pPr>
            <a:r>
              <a:rPr lang="zh-CN" altLang="en-US" sz="2400" b="1" dirty="0" smtClean="0">
                <a:solidFill>
                  <a:srgbClr val="C00000"/>
                </a:solidFill>
                <a:latin typeface="华文新魏" panose="02010800040101010101" pitchFamily="2" charset="-122"/>
                <a:ea typeface="华文新魏" panose="02010800040101010101" pitchFamily="2" charset="-122"/>
              </a:rPr>
              <a:t>上课前老师检查预习报告，没有预习报告者不允许进行实验。</a:t>
            </a:r>
          </a:p>
        </p:txBody>
      </p:sp>
      <p:sp>
        <p:nvSpPr>
          <p:cNvPr id="24579" name="矩形 56322"/>
          <p:cNvSpPr>
            <a:spLocks noChangeArrowheads="1" noChangeShapeType="1" noTextEdit="1"/>
          </p:cNvSpPr>
          <p:nvPr/>
        </p:nvSpPr>
        <p:spPr bwMode="auto">
          <a:xfrm>
            <a:off x="396875" y="333375"/>
            <a:ext cx="6623397" cy="647700"/>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Plain">
              <a:avLst>
                <a:gd name="adj" fmla="val 50000"/>
              </a:avLst>
            </a:prstTxWarp>
          </a:bodyPr>
          <a:lstStyle/>
          <a:p>
            <a:r>
              <a:rPr lang="zh-CN" altLang="en-US" sz="4000" kern="10" dirty="0">
                <a:solidFill>
                  <a:srgbClr val="C00000"/>
                </a:solidFill>
                <a:effectLst>
                  <a:outerShdw dist="38100" dir="2700000" rotWithShape="0">
                    <a:srgbClr val="C0C0C0"/>
                  </a:outerShdw>
                </a:effectLst>
                <a:latin typeface="华文新魏" panose="02010800040101010101" pitchFamily="2" charset="-122"/>
                <a:ea typeface="华文新魏" panose="02010800040101010101" pitchFamily="2" charset="-122"/>
              </a:rPr>
              <a:t>（二）课</a:t>
            </a:r>
            <a:r>
              <a:rPr lang="zh-CN" altLang="en-US" sz="4000" kern="10" dirty="0" smtClean="0">
                <a:solidFill>
                  <a:srgbClr val="C00000"/>
                </a:solidFill>
                <a:effectLst>
                  <a:outerShdw dist="38100" dir="2700000" rotWithShape="0">
                    <a:srgbClr val="C0C0C0"/>
                  </a:outerShdw>
                </a:effectLst>
                <a:latin typeface="华文新魏" panose="02010800040101010101" pitchFamily="2" charset="-122"/>
                <a:ea typeface="华文新魏" panose="02010800040101010101" pitchFamily="2" charset="-122"/>
              </a:rPr>
              <a:t>前预习写实验报告 </a:t>
            </a:r>
            <a:endParaRPr lang="zh-CN" altLang="en-US" sz="4000" kern="10" dirty="0">
              <a:solidFill>
                <a:srgbClr val="C00000"/>
              </a:solidFill>
              <a:effectLst>
                <a:outerShdw dist="38100" dir="2700000" rotWithShape="0">
                  <a:srgbClr val="C0C0C0"/>
                </a:outerShdw>
              </a:effectLst>
              <a:latin typeface="华文新魏" panose="02010800040101010101" pitchFamily="2" charset="-122"/>
              <a:ea typeface="华文新魏" panose="02010800040101010101" pitchFamily="2" charset="-122"/>
            </a:endParaRPr>
          </a:p>
        </p:txBody>
      </p:sp>
    </p:spTree>
  </p:cSld>
  <p:clrMapOvr>
    <a:masterClrMapping/>
  </p:clrMapOvr>
  <p:transition advClick="0"/>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2" cstate="print">
            <a:extLst>
              <a:ext uri="{28A0092B-C50C-407E-A947-70E740481C1C}">
                <a14:useLocalDpi xmlns:a14="http://schemas.microsoft.com/office/drawing/2010/main" val="0"/>
              </a:ext>
            </a:extLst>
          </a:blip>
          <a:srcRect t="6951" r="12201" b="3800"/>
          <a:stretch/>
        </p:blipFill>
        <p:spPr>
          <a:xfrm>
            <a:off x="6040287" y="100167"/>
            <a:ext cx="2986928" cy="4048310"/>
          </a:xfrm>
          <a:prstGeom prst="rect">
            <a:avLst/>
          </a:prstGeom>
          <a:ln>
            <a:solidFill>
              <a:srgbClr val="00B0F0"/>
            </a:solidFill>
          </a:ln>
        </p:spPr>
      </p:pic>
      <p:pic>
        <p:nvPicPr>
          <p:cNvPr id="2" name="图片 1"/>
          <p:cNvPicPr>
            <a:picLocks noChangeAspect="1"/>
          </p:cNvPicPr>
          <p:nvPr/>
        </p:nvPicPr>
        <p:blipFill rotWithShape="1">
          <a:blip r:embed="rId3" cstate="print">
            <a:extLst>
              <a:ext uri="{28A0092B-C50C-407E-A947-70E740481C1C}">
                <a14:useLocalDpi xmlns:a14="http://schemas.microsoft.com/office/drawing/2010/main" val="0"/>
              </a:ext>
            </a:extLst>
          </a:blip>
          <a:srcRect l="5959" t="4453" r="8642" b="3150"/>
          <a:stretch/>
        </p:blipFill>
        <p:spPr>
          <a:xfrm rot="5400000">
            <a:off x="939935" y="-725407"/>
            <a:ext cx="3975682" cy="5735411"/>
          </a:xfrm>
          <a:prstGeom prst="rect">
            <a:avLst/>
          </a:prstGeom>
        </p:spPr>
      </p:pic>
      <p:sp>
        <p:nvSpPr>
          <p:cNvPr id="4" name="右箭头 3"/>
          <p:cNvSpPr/>
          <p:nvPr/>
        </p:nvSpPr>
        <p:spPr>
          <a:xfrm>
            <a:off x="5795480" y="2060848"/>
            <a:ext cx="433387" cy="588963"/>
          </a:xfrm>
          <a:prstGeom prst="rightArrow">
            <a:avLst>
              <a:gd name="adj1" fmla="val 31554"/>
              <a:gd name="adj2" fmla="val 50000"/>
            </a:avLst>
          </a:prstGeom>
          <a:solidFill>
            <a:srgbClr val="FFFF00"/>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ct val="20000"/>
              </a:spcBef>
              <a:buClr>
                <a:srgbClr val="FF0000"/>
              </a:buClr>
              <a:buSzPct val="130000"/>
              <a:buFont typeface="Monotype Sorts" pitchFamily="2" charset="2"/>
              <a:buNone/>
              <a:defRPr/>
            </a:pPr>
            <a:endParaRPr lang="zh-CN" altLang="en-US" noProof="1"/>
          </a:p>
        </p:txBody>
      </p:sp>
      <p:sp>
        <p:nvSpPr>
          <p:cNvPr id="25605" name="文本框 4"/>
          <p:cNvSpPr txBox="1">
            <a:spLocks noChangeArrowheads="1"/>
          </p:cNvSpPr>
          <p:nvPr/>
        </p:nvSpPr>
        <p:spPr bwMode="auto">
          <a:xfrm>
            <a:off x="251520" y="4508500"/>
            <a:ext cx="4248472"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575"/>
              </a:spcBef>
              <a:buClr>
                <a:schemeClr val="accent1"/>
              </a:buClr>
              <a:buSzPct val="85000"/>
              <a:buFont typeface="Wingdings 2" panose="05020102010507070707" pitchFamily="18" charset="2"/>
              <a:buChar char=""/>
              <a:defRPr sz="2600">
                <a:solidFill>
                  <a:schemeClr val="tx1"/>
                </a:solidFill>
                <a:latin typeface="Arial" panose="020B0604020202020204" pitchFamily="34" charset="0"/>
                <a:ea typeface="宋体" panose="02010600030101010101" pitchFamily="2" charset="-122"/>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ts val="375"/>
              </a:spcBef>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9pPr>
          </a:lstStyle>
          <a:p>
            <a:pPr eaLnBrk="1" hangingPunct="1">
              <a:spcBef>
                <a:spcPct val="20000"/>
              </a:spcBef>
              <a:buClr>
                <a:srgbClr val="FF0000"/>
              </a:buClr>
              <a:buSzPct val="130000"/>
              <a:buFont typeface="Monotype Sorts" pitchFamily="2" charset="2"/>
              <a:buNone/>
            </a:pPr>
            <a:r>
              <a:rPr lang="zh-CN" altLang="zh-CN" sz="3200" b="0" dirty="0">
                <a:solidFill>
                  <a:srgbClr val="0000FF"/>
                </a:solidFill>
                <a:latin typeface="华文新魏" panose="02010800040101010101" pitchFamily="2" charset="-122"/>
                <a:ea typeface="华文新魏" panose="02010800040101010101" pitchFamily="2" charset="-122"/>
              </a:rPr>
              <a:t>实验报告纸共四</a:t>
            </a:r>
            <a:r>
              <a:rPr lang="zh-CN" altLang="zh-CN" sz="3200" b="0" dirty="0" smtClean="0">
                <a:solidFill>
                  <a:srgbClr val="0000FF"/>
                </a:solidFill>
                <a:latin typeface="华文新魏" panose="02010800040101010101" pitchFamily="2" charset="-122"/>
                <a:ea typeface="华文新魏" panose="02010800040101010101" pitchFamily="2" charset="-122"/>
              </a:rPr>
              <a:t>页</a:t>
            </a:r>
            <a:r>
              <a:rPr lang="zh-CN" altLang="en-US" sz="3200" b="0" dirty="0" smtClean="0">
                <a:solidFill>
                  <a:srgbClr val="0000FF"/>
                </a:solidFill>
                <a:latin typeface="华文新魏" panose="02010800040101010101" pitchFamily="2" charset="-122"/>
                <a:ea typeface="华文新魏" panose="02010800040101010101" pitchFamily="2" charset="-122"/>
              </a:rPr>
              <a:t>，中间对折，表头页为第一</a:t>
            </a:r>
            <a:r>
              <a:rPr lang="zh-CN" altLang="en-US" sz="3200" b="0" dirty="0">
                <a:solidFill>
                  <a:srgbClr val="0000FF"/>
                </a:solidFill>
                <a:latin typeface="华文新魏" panose="02010800040101010101" pitchFamily="2" charset="-122"/>
                <a:ea typeface="华文新魏" panose="02010800040101010101" pitchFamily="2" charset="-122"/>
              </a:rPr>
              <a:t>页，表头填写</a:t>
            </a:r>
            <a:r>
              <a:rPr lang="zh-CN" altLang="en-US" sz="3200" b="0" dirty="0" smtClean="0">
                <a:solidFill>
                  <a:srgbClr val="0000FF"/>
                </a:solidFill>
                <a:latin typeface="华文新魏" panose="02010800040101010101" pitchFamily="2" charset="-122"/>
                <a:ea typeface="华文新魏" panose="02010800040101010101" pitchFamily="2" charset="-122"/>
              </a:rPr>
              <a:t>完整</a:t>
            </a:r>
            <a:endParaRPr lang="zh-CN" altLang="zh-CN" sz="3200" b="0" dirty="0">
              <a:solidFill>
                <a:srgbClr val="0000FF"/>
              </a:solidFill>
              <a:latin typeface="华文新魏" panose="02010800040101010101" pitchFamily="2" charset="-122"/>
              <a:ea typeface="华文新魏" panose="02010800040101010101" pitchFamily="2" charset="-122"/>
            </a:endParaRPr>
          </a:p>
        </p:txBody>
      </p:sp>
      <p:pic>
        <p:nvPicPr>
          <p:cNvPr id="28674" name="图片 4"/>
          <p:cNvPicPr>
            <a:picLocks noChangeAspect="1"/>
          </p:cNvPicPr>
          <p:nvPr/>
        </p:nvPicPr>
        <p:blipFill>
          <a:blip r:embed="rId4"/>
          <a:stretch>
            <a:fillRect/>
          </a:stretch>
        </p:blipFill>
        <p:spPr>
          <a:xfrm>
            <a:off x="4643438" y="4508500"/>
            <a:ext cx="3922712" cy="1731963"/>
          </a:xfrm>
          <a:prstGeom prst="rect">
            <a:avLst/>
          </a:prstGeom>
          <a:noFill/>
          <a:ln w="9525">
            <a:solidFill>
              <a:schemeClr val="accent4"/>
            </a:solidFill>
            <a:miter/>
          </a:ln>
        </p:spPr>
      </p:pic>
      <p:cxnSp>
        <p:nvCxnSpPr>
          <p:cNvPr id="6" name="直接连接符 5"/>
          <p:cNvCxnSpPr>
            <a:stCxn id="2" idx="1"/>
            <a:endCxn id="2" idx="3"/>
          </p:cNvCxnSpPr>
          <p:nvPr/>
        </p:nvCxnSpPr>
        <p:spPr>
          <a:xfrm>
            <a:off x="2927776" y="154457"/>
            <a:ext cx="0" cy="3975683"/>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3779912" y="2142298"/>
            <a:ext cx="1440160" cy="400110"/>
          </a:xfrm>
          <a:prstGeom prst="rect">
            <a:avLst/>
          </a:prstGeom>
          <a:noFill/>
        </p:spPr>
        <p:txBody>
          <a:bodyPr wrap="square" rtlCol="0">
            <a:spAutoFit/>
          </a:bodyPr>
          <a:lstStyle/>
          <a:p>
            <a:r>
              <a:rPr lang="zh-CN" altLang="en-US" dirty="0" smtClean="0">
                <a:solidFill>
                  <a:srgbClr val="FF0000"/>
                </a:solidFill>
              </a:rPr>
              <a:t>第一页</a:t>
            </a:r>
            <a:endParaRPr lang="zh-CN" altLang="en-US" dirty="0">
              <a:solidFill>
                <a:srgbClr val="FF0000"/>
              </a:solidFill>
            </a:endParaRPr>
          </a:p>
        </p:txBody>
      </p:sp>
      <p:sp>
        <p:nvSpPr>
          <p:cNvPr id="12" name="文本框 11"/>
          <p:cNvSpPr txBox="1"/>
          <p:nvPr/>
        </p:nvSpPr>
        <p:spPr>
          <a:xfrm>
            <a:off x="727146" y="2155274"/>
            <a:ext cx="1440160" cy="400110"/>
          </a:xfrm>
          <a:prstGeom prst="rect">
            <a:avLst/>
          </a:prstGeom>
          <a:noFill/>
        </p:spPr>
        <p:txBody>
          <a:bodyPr wrap="square" rtlCol="0">
            <a:spAutoFit/>
          </a:bodyPr>
          <a:lstStyle/>
          <a:p>
            <a:r>
              <a:rPr lang="zh-CN" altLang="en-US" dirty="0" smtClean="0">
                <a:solidFill>
                  <a:srgbClr val="FF0000"/>
                </a:solidFill>
              </a:rPr>
              <a:t>最后一页</a:t>
            </a:r>
            <a:endParaRPr lang="zh-CN" altLang="en-US" dirty="0">
              <a:solidFill>
                <a:srgbClr val="FF0000"/>
              </a:solidFill>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4499992" y="614788"/>
            <a:ext cx="4228571" cy="5190476"/>
          </a:xfrm>
          <a:prstGeom prst="rect">
            <a:avLst/>
          </a:prstGeom>
        </p:spPr>
      </p:pic>
      <p:pic>
        <p:nvPicPr>
          <p:cNvPr id="3" name="图片 2"/>
          <p:cNvPicPr>
            <a:picLocks noChangeAspect="1"/>
          </p:cNvPicPr>
          <p:nvPr/>
        </p:nvPicPr>
        <p:blipFill>
          <a:blip r:embed="rId3"/>
          <a:stretch>
            <a:fillRect/>
          </a:stretch>
        </p:blipFill>
        <p:spPr>
          <a:xfrm>
            <a:off x="467544" y="1363940"/>
            <a:ext cx="3888432" cy="3953674"/>
          </a:xfrm>
          <a:prstGeom prst="rect">
            <a:avLst/>
          </a:prstGeom>
        </p:spPr>
      </p:pic>
      <p:sp>
        <p:nvSpPr>
          <p:cNvPr id="4" name="文本框 3"/>
          <p:cNvSpPr txBox="1"/>
          <p:nvPr/>
        </p:nvSpPr>
        <p:spPr>
          <a:xfrm>
            <a:off x="683568" y="476672"/>
            <a:ext cx="3816424" cy="923330"/>
          </a:xfrm>
          <a:prstGeom prst="rect">
            <a:avLst/>
          </a:prstGeom>
          <a:noFill/>
        </p:spPr>
        <p:txBody>
          <a:bodyPr wrap="square" rtlCol="0">
            <a:spAutoFit/>
          </a:bodyPr>
          <a:lstStyle/>
          <a:p>
            <a:r>
              <a:rPr lang="zh-CN" altLang="en-US" sz="5400" b="0" dirty="0" smtClean="0">
                <a:solidFill>
                  <a:srgbClr val="0070C0"/>
                </a:solidFill>
                <a:latin typeface="华文新魏" panose="02010800040101010101" pitchFamily="2" charset="-122"/>
                <a:ea typeface="华文新魏" panose="02010800040101010101" pitchFamily="2" charset="-122"/>
              </a:rPr>
              <a:t>慕课学习</a:t>
            </a:r>
            <a:endParaRPr lang="zh-CN" altLang="en-US" sz="5400" b="0" dirty="0">
              <a:solidFill>
                <a:srgbClr val="0070C0"/>
              </a:solidFill>
              <a:latin typeface="华文新魏" panose="02010800040101010101" pitchFamily="2" charset="-122"/>
              <a:ea typeface="华文新魏" panose="02010800040101010101" pitchFamily="2" charset="-122"/>
            </a:endParaRPr>
          </a:p>
        </p:txBody>
      </p:sp>
      <p:sp>
        <p:nvSpPr>
          <p:cNvPr id="5" name="文本框 4"/>
          <p:cNvSpPr txBox="1"/>
          <p:nvPr/>
        </p:nvSpPr>
        <p:spPr>
          <a:xfrm>
            <a:off x="491362" y="5943380"/>
            <a:ext cx="8136904" cy="400110"/>
          </a:xfrm>
          <a:prstGeom prst="rect">
            <a:avLst/>
          </a:prstGeom>
          <a:solidFill>
            <a:srgbClr val="FFFF99"/>
          </a:solidFill>
        </p:spPr>
        <p:txBody>
          <a:bodyPr wrap="square" rtlCol="0">
            <a:spAutoFit/>
          </a:bodyPr>
          <a:lstStyle/>
          <a:p>
            <a:r>
              <a:rPr lang="zh-CN" altLang="en-US" dirty="0">
                <a:solidFill>
                  <a:srgbClr val="C00000"/>
                </a:solidFill>
              </a:rPr>
              <a:t>学</a:t>
            </a:r>
            <a:r>
              <a:rPr lang="zh-CN" altLang="en-US" dirty="0" smtClean="0">
                <a:solidFill>
                  <a:srgbClr val="C00000"/>
                </a:solidFill>
              </a:rPr>
              <a:t>号，姓名，班级务必正确填写，否则学习通成绩无法计入实验成绩。</a:t>
            </a:r>
            <a:endParaRPr lang="zh-CN" altLang="en-US" dirty="0">
              <a:solidFill>
                <a:srgbClr val="C00000"/>
              </a:solidFill>
            </a:endParaRPr>
          </a:p>
        </p:txBody>
      </p:sp>
    </p:spTree>
    <p:extLst>
      <p:ext uri="{BB962C8B-B14F-4D97-AF65-F5344CB8AC3E}">
        <p14:creationId xmlns:p14="http://schemas.microsoft.com/office/powerpoint/2010/main" val="51691567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6626" name="矩形 57346"/>
          <p:cNvSpPr>
            <a:spLocks noChangeArrowheads="1" noChangeShapeType="1" noTextEdit="1"/>
          </p:cNvSpPr>
          <p:nvPr/>
        </p:nvSpPr>
        <p:spPr bwMode="auto">
          <a:xfrm>
            <a:off x="251520" y="260648"/>
            <a:ext cx="5832648" cy="504055"/>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Plain">
              <a:avLst>
                <a:gd name="adj" fmla="val 50000"/>
              </a:avLst>
            </a:prstTxWarp>
          </a:bodyPr>
          <a:lstStyle/>
          <a:p>
            <a:r>
              <a:rPr lang="zh-CN" altLang="en-US" sz="4000" kern="10" dirty="0">
                <a:solidFill>
                  <a:srgbClr val="C00000"/>
                </a:solidFill>
                <a:effectLst>
                  <a:outerShdw dist="38100" dir="2700000" rotWithShape="0">
                    <a:srgbClr val="C0C0C0"/>
                  </a:outerShdw>
                </a:effectLst>
                <a:latin typeface="华文新魏" panose="02010800040101010101" pitchFamily="2" charset="-122"/>
                <a:ea typeface="华文新魏" panose="02010800040101010101" pitchFamily="2" charset="-122"/>
              </a:rPr>
              <a:t>（三</a:t>
            </a:r>
            <a:r>
              <a:rPr lang="zh-CN" altLang="en-US" sz="4000" kern="10" dirty="0" smtClean="0">
                <a:solidFill>
                  <a:srgbClr val="C00000"/>
                </a:solidFill>
                <a:effectLst>
                  <a:outerShdw dist="38100" dir="2700000" rotWithShape="0">
                    <a:srgbClr val="C0C0C0"/>
                  </a:outerShdw>
                </a:effectLst>
                <a:latin typeface="华文新魏" panose="02010800040101010101" pitchFamily="2" charset="-122"/>
                <a:ea typeface="华文新魏" panose="02010800040101010101" pitchFamily="2" charset="-122"/>
              </a:rPr>
              <a:t>）物理实验课堂要求</a:t>
            </a:r>
            <a:endParaRPr lang="zh-CN" altLang="en-US" sz="4000" kern="10" dirty="0">
              <a:solidFill>
                <a:srgbClr val="C00000"/>
              </a:solidFill>
              <a:effectLst>
                <a:outerShdw dist="38100" dir="2700000" rotWithShape="0">
                  <a:srgbClr val="C0C0C0"/>
                </a:outerShdw>
              </a:effectLst>
              <a:latin typeface="华文新魏" panose="02010800040101010101" pitchFamily="2" charset="-122"/>
              <a:ea typeface="华文新魏" panose="02010800040101010101" pitchFamily="2" charset="-122"/>
            </a:endParaRPr>
          </a:p>
        </p:txBody>
      </p:sp>
      <p:sp>
        <p:nvSpPr>
          <p:cNvPr id="26627" name="Rectangle 3"/>
          <p:cNvSpPr>
            <a:spLocks noGrp="1" noChangeArrowheads="1"/>
          </p:cNvSpPr>
          <p:nvPr>
            <p:ph sz="quarter" idx="4294967295"/>
          </p:nvPr>
        </p:nvSpPr>
        <p:spPr>
          <a:xfrm>
            <a:off x="395536" y="980728"/>
            <a:ext cx="8352928" cy="5400600"/>
          </a:xfrm>
        </p:spPr>
        <p:txBody>
          <a:bodyPr/>
          <a:lstStyle/>
          <a:p>
            <a:pPr marL="0" indent="0" eaLnBrk="1" hangingPunct="1">
              <a:lnSpc>
                <a:spcPct val="150000"/>
              </a:lnSpc>
              <a:buNone/>
            </a:pPr>
            <a:r>
              <a:rPr lang="zh-CN" altLang="en-US" sz="2400" b="1" dirty="0" smtClean="0">
                <a:solidFill>
                  <a:srgbClr val="002060"/>
                </a:solidFill>
                <a:latin typeface="华文新魏" panose="02010800040101010101" pitchFamily="2" charset="-122"/>
                <a:ea typeface="华文新魏" panose="02010800040101010101" pitchFamily="2" charset="-122"/>
              </a:rPr>
              <a:t>一、保证按时上课，遵守课堂纪律</a:t>
            </a:r>
            <a:endParaRPr lang="en-US" altLang="zh-CN" sz="2400" b="1" dirty="0" smtClean="0">
              <a:solidFill>
                <a:srgbClr val="002060"/>
              </a:solidFill>
              <a:latin typeface="华文新魏" panose="02010800040101010101" pitchFamily="2" charset="-122"/>
              <a:ea typeface="华文新魏" panose="02010800040101010101" pitchFamily="2" charset="-122"/>
            </a:endParaRPr>
          </a:p>
          <a:p>
            <a:pPr marL="457200" indent="-457200" eaLnBrk="1" hangingPunct="1">
              <a:lnSpc>
                <a:spcPct val="150000"/>
              </a:lnSpc>
              <a:buFont typeface="+mj-lt"/>
              <a:buAutoNum type="arabicPeriod"/>
            </a:pPr>
            <a:r>
              <a:rPr lang="zh-CN" altLang="en-US" sz="2200" b="1" dirty="0" smtClean="0">
                <a:solidFill>
                  <a:srgbClr val="000000"/>
                </a:solidFill>
                <a:latin typeface="华文新魏" panose="02010800040101010101" pitchFamily="2" charset="-122"/>
                <a:ea typeface="华文新魏" panose="02010800040101010101" pitchFamily="2" charset="-122"/>
              </a:rPr>
              <a:t>提前</a:t>
            </a:r>
            <a:r>
              <a:rPr lang="en-US" altLang="zh-CN" sz="2200" b="1" dirty="0" smtClean="0">
                <a:solidFill>
                  <a:srgbClr val="000000"/>
                </a:solidFill>
                <a:latin typeface="华文新魏" panose="02010800040101010101" pitchFamily="2" charset="-122"/>
                <a:ea typeface="华文新魏" panose="02010800040101010101" pitchFamily="2" charset="-122"/>
              </a:rPr>
              <a:t>10</a:t>
            </a:r>
            <a:r>
              <a:rPr lang="zh-CN" altLang="en-US" sz="2200" b="1" dirty="0" smtClean="0">
                <a:solidFill>
                  <a:srgbClr val="000000"/>
                </a:solidFill>
                <a:latin typeface="华文新魏" panose="02010800040101010101" pitchFamily="2" charset="-122"/>
                <a:ea typeface="华文新魏" panose="02010800040101010101" pitchFamily="2" charset="-122"/>
              </a:rPr>
              <a:t>分钟到达实验室，做好实验前的准备工作，必须携带校园卡（或身份证）、教材和实验报告。</a:t>
            </a:r>
            <a:r>
              <a:rPr lang="zh-CN" altLang="en-US" sz="2200" b="1" dirty="0" smtClean="0">
                <a:solidFill>
                  <a:srgbClr val="000000"/>
                </a:solidFill>
                <a:latin typeface="+mn-ea"/>
              </a:rPr>
              <a:t>（</a:t>
            </a:r>
            <a:r>
              <a:rPr lang="zh-CN" altLang="en-US" sz="2000" b="1" dirty="0">
                <a:solidFill>
                  <a:srgbClr val="000000"/>
                </a:solidFill>
                <a:latin typeface="+mn-ea"/>
              </a:rPr>
              <a:t>迟到相应扣分，迟到</a:t>
            </a:r>
            <a:r>
              <a:rPr lang="en-US" altLang="zh-CN" sz="2000" b="1" dirty="0">
                <a:solidFill>
                  <a:srgbClr val="000000"/>
                </a:solidFill>
                <a:latin typeface="+mn-ea"/>
              </a:rPr>
              <a:t>10</a:t>
            </a:r>
            <a:r>
              <a:rPr lang="zh-CN" altLang="en-US" sz="2000" b="1" dirty="0">
                <a:solidFill>
                  <a:srgbClr val="000000"/>
                </a:solidFill>
                <a:latin typeface="+mn-ea"/>
              </a:rPr>
              <a:t>分钟视为旷课，取消本次实验资格</a:t>
            </a:r>
            <a:r>
              <a:rPr lang="zh-CN" altLang="en-US" sz="2200" b="1" dirty="0" smtClean="0">
                <a:solidFill>
                  <a:srgbClr val="000000"/>
                </a:solidFill>
                <a:latin typeface="+mn-ea"/>
              </a:rPr>
              <a:t>）</a:t>
            </a:r>
            <a:r>
              <a:rPr lang="zh-CN" altLang="en-US" sz="2200" b="1" dirty="0" smtClean="0">
                <a:solidFill>
                  <a:srgbClr val="000000"/>
                </a:solidFill>
                <a:latin typeface="华文新魏" panose="02010800040101010101" pitchFamily="2" charset="-122"/>
                <a:ea typeface="华文新魏" panose="02010800040101010101" pitchFamily="2" charset="-122"/>
              </a:rPr>
              <a:t>；</a:t>
            </a:r>
            <a:endParaRPr lang="en-US" altLang="zh-CN" sz="2200" b="1" dirty="0" smtClean="0">
              <a:solidFill>
                <a:srgbClr val="000000"/>
              </a:solidFill>
              <a:latin typeface="华文新魏" panose="02010800040101010101" pitchFamily="2" charset="-122"/>
              <a:ea typeface="华文新魏" panose="02010800040101010101" pitchFamily="2" charset="-122"/>
            </a:endParaRPr>
          </a:p>
          <a:p>
            <a:pPr marL="457200" indent="-457200" eaLnBrk="1" hangingPunct="1">
              <a:lnSpc>
                <a:spcPct val="150000"/>
              </a:lnSpc>
              <a:buFont typeface="+mj-lt"/>
              <a:buAutoNum type="arabicPeriod"/>
            </a:pPr>
            <a:r>
              <a:rPr lang="zh-CN" altLang="en-US" sz="2200" b="1" dirty="0" smtClean="0">
                <a:solidFill>
                  <a:srgbClr val="000000"/>
                </a:solidFill>
                <a:latin typeface="华文新魏" panose="02010800040101010101" pitchFamily="2" charset="-122"/>
                <a:ea typeface="华文新魏" panose="02010800040101010101" pitchFamily="2" charset="-122"/>
              </a:rPr>
              <a:t>进入实验室不玩手机、不随便外出、不吃东西，不带含糖饮料。</a:t>
            </a:r>
            <a:endParaRPr lang="en-US" altLang="zh-CN" sz="2200" b="1" dirty="0">
              <a:solidFill>
                <a:srgbClr val="000000"/>
              </a:solidFill>
              <a:latin typeface="华文新魏" panose="02010800040101010101" pitchFamily="2" charset="-122"/>
              <a:ea typeface="华文新魏" panose="02010800040101010101" pitchFamily="2" charset="-122"/>
            </a:endParaRPr>
          </a:p>
          <a:p>
            <a:pPr marL="457200" indent="-457200" eaLnBrk="1" hangingPunct="1">
              <a:lnSpc>
                <a:spcPct val="150000"/>
              </a:lnSpc>
              <a:buFont typeface="+mj-lt"/>
              <a:buAutoNum type="arabicPeriod"/>
            </a:pPr>
            <a:r>
              <a:rPr lang="zh-CN" altLang="en-US" sz="2200" b="1" dirty="0" smtClean="0">
                <a:latin typeface="华文新魏" panose="02010800040101010101" pitchFamily="2" charset="-122"/>
                <a:ea typeface="华文新魏" panose="02010800040101010101" pitchFamily="2" charset="-122"/>
                <a:sym typeface="Arial" panose="020B0604020202020204" pitchFamily="34" charset="0"/>
              </a:rPr>
              <a:t>到实验室后先 </a:t>
            </a:r>
            <a:r>
              <a:rPr lang="en-US" altLang="zh-CN" sz="2200" b="1" dirty="0" smtClean="0">
                <a:solidFill>
                  <a:srgbClr val="C00000"/>
                </a:solidFill>
                <a:latin typeface="华文新魏" panose="02010800040101010101" pitchFamily="2" charset="-122"/>
                <a:ea typeface="华文新魏" panose="02010800040101010101" pitchFamily="2" charset="-122"/>
                <a:sym typeface="Arial" panose="020B0604020202020204" pitchFamily="34" charset="0"/>
              </a:rPr>
              <a:t>“</a:t>
            </a:r>
            <a:r>
              <a:rPr lang="zh-CN" altLang="en-US" sz="2200" b="1" dirty="0" smtClean="0">
                <a:solidFill>
                  <a:srgbClr val="C00000"/>
                </a:solidFill>
                <a:latin typeface="华文新魏" panose="02010800040101010101" pitchFamily="2" charset="-122"/>
                <a:ea typeface="华文新魏" panose="02010800040101010101" pitchFamily="2" charset="-122"/>
                <a:sym typeface="Arial" panose="020B0604020202020204" pitchFamily="34" charset="0"/>
              </a:rPr>
              <a:t>签到”</a:t>
            </a:r>
            <a:r>
              <a:rPr lang="zh-CN" altLang="en-US" sz="2200" b="1" dirty="0" smtClean="0">
                <a:latin typeface="华文新魏" panose="02010800040101010101" pitchFamily="2" charset="-122"/>
                <a:ea typeface="华文新魏" panose="02010800040101010101" pitchFamily="2" charset="-122"/>
                <a:sym typeface="Arial" panose="020B0604020202020204" pitchFamily="34" charset="0"/>
              </a:rPr>
              <a:t>，按照签到表上的序号对应实验台上贴的</a:t>
            </a:r>
            <a:r>
              <a:rPr lang="zh-CN" altLang="en-US" sz="2200" b="1" dirty="0">
                <a:latin typeface="华文新魏" panose="02010800040101010101" pitchFamily="2" charset="-122"/>
                <a:ea typeface="华文新魏" panose="02010800040101010101" pitchFamily="2" charset="-122"/>
                <a:sym typeface="Arial" panose="020B0604020202020204" pitchFamily="34" charset="0"/>
              </a:rPr>
              <a:t>号码</a:t>
            </a:r>
            <a:r>
              <a:rPr lang="zh-CN" altLang="en-US" sz="2200" b="1" dirty="0" smtClean="0">
                <a:latin typeface="华文新魏" panose="02010800040101010101" pitchFamily="2" charset="-122"/>
                <a:ea typeface="华文新魏" panose="02010800040101010101" pitchFamily="2" charset="-122"/>
                <a:sym typeface="Arial" panose="020B0604020202020204" pitchFamily="34" charset="0"/>
              </a:rPr>
              <a:t>（即</a:t>
            </a:r>
            <a:r>
              <a:rPr lang="zh-CN" altLang="en-US" sz="2200" b="1" dirty="0" smtClean="0">
                <a:solidFill>
                  <a:srgbClr val="C00000"/>
                </a:solidFill>
                <a:latin typeface="华文新魏" panose="02010800040101010101" pitchFamily="2" charset="-122"/>
                <a:ea typeface="华文新魏" panose="02010800040101010101" pitchFamily="2" charset="-122"/>
                <a:sym typeface="Arial" panose="020B0604020202020204" pitchFamily="34" charset="0"/>
              </a:rPr>
              <a:t>仪器</a:t>
            </a:r>
            <a:r>
              <a:rPr lang="zh-CN" altLang="en-US" sz="2200" b="1" dirty="0">
                <a:solidFill>
                  <a:srgbClr val="C00000"/>
                </a:solidFill>
                <a:latin typeface="华文新魏" panose="02010800040101010101" pitchFamily="2" charset="-122"/>
                <a:ea typeface="华文新魏" panose="02010800040101010101" pitchFamily="2" charset="-122"/>
                <a:sym typeface="Arial" panose="020B0604020202020204" pitchFamily="34" charset="0"/>
              </a:rPr>
              <a:t>组号</a:t>
            </a:r>
            <a:r>
              <a:rPr lang="zh-CN" altLang="en-US" sz="2200" b="1" dirty="0" smtClean="0">
                <a:latin typeface="华文新魏" panose="02010800040101010101" pitchFamily="2" charset="-122"/>
                <a:ea typeface="华文新魏" panose="02010800040101010101" pitchFamily="2" charset="-122"/>
                <a:sym typeface="Arial" panose="020B0604020202020204" pitchFamily="34" charset="0"/>
              </a:rPr>
              <a:t>）对号入座。</a:t>
            </a:r>
            <a:endParaRPr lang="en-US" altLang="zh-CN" sz="2200" b="1" dirty="0" smtClean="0">
              <a:latin typeface="华文新魏" panose="02010800040101010101" pitchFamily="2" charset="-122"/>
              <a:ea typeface="华文新魏" panose="02010800040101010101" pitchFamily="2" charset="-122"/>
              <a:sym typeface="Arial" panose="020B0604020202020204" pitchFamily="34" charset="0"/>
            </a:endParaRPr>
          </a:p>
          <a:p>
            <a:pPr marL="0" indent="0" eaLnBrk="1" hangingPunct="1">
              <a:lnSpc>
                <a:spcPct val="150000"/>
              </a:lnSpc>
              <a:buNone/>
            </a:pPr>
            <a:r>
              <a:rPr lang="zh-CN" altLang="en-US" sz="2200" b="1" dirty="0" smtClean="0">
                <a:solidFill>
                  <a:srgbClr val="002060"/>
                </a:solidFill>
                <a:latin typeface="华文新魏" panose="02010800040101010101" pitchFamily="2" charset="-122"/>
                <a:ea typeface="华文新魏" panose="02010800040101010101" pitchFamily="2" charset="-122"/>
              </a:rPr>
              <a:t>二、预习充分</a:t>
            </a:r>
            <a:endParaRPr lang="en-US" altLang="zh-CN" sz="2200" b="1" dirty="0">
              <a:solidFill>
                <a:srgbClr val="000000"/>
              </a:solidFill>
              <a:latin typeface="华文新魏" panose="02010800040101010101" pitchFamily="2" charset="-122"/>
              <a:ea typeface="华文新魏" panose="02010800040101010101" pitchFamily="2" charset="-122"/>
            </a:endParaRPr>
          </a:p>
          <a:p>
            <a:pPr marL="0" indent="0" eaLnBrk="1" hangingPunct="1">
              <a:lnSpc>
                <a:spcPct val="150000"/>
              </a:lnSpc>
              <a:buNone/>
            </a:pPr>
            <a:r>
              <a:rPr lang="en-US" altLang="zh-CN" sz="2200" b="1" dirty="0" smtClean="0">
                <a:solidFill>
                  <a:srgbClr val="000000"/>
                </a:solidFill>
                <a:latin typeface="华文新魏" panose="02010800040101010101" pitchFamily="2" charset="-122"/>
                <a:ea typeface="华文新魏" panose="02010800040101010101" pitchFamily="2" charset="-122"/>
              </a:rPr>
              <a:t>   </a:t>
            </a:r>
            <a:r>
              <a:rPr lang="zh-CN" altLang="en-US" sz="2200" b="1" dirty="0" smtClean="0">
                <a:solidFill>
                  <a:srgbClr val="000000"/>
                </a:solidFill>
                <a:latin typeface="华文新魏" panose="02010800040101010101" pitchFamily="2" charset="-122"/>
                <a:ea typeface="华文新魏" panose="02010800040101010101" pitchFamily="2" charset="-122"/>
              </a:rPr>
              <a:t>完成慕课系统（学习通）中该实验项目的学习并完成测试题，写好实验报告中前四部分，实验前教师检查实验报告书写情况。</a:t>
            </a:r>
            <a:endParaRPr lang="zh-CN" altLang="en-US" sz="2200" b="1" dirty="0" smtClean="0">
              <a:latin typeface="华文新魏" panose="02010800040101010101" pitchFamily="2" charset="-122"/>
              <a:ea typeface="华文新魏" panose="02010800040101010101" pitchFamily="2" charset="-122"/>
              <a:sym typeface="Arial" panose="020B0604020202020204" pitchFamily="34" charset="0"/>
            </a:endParaRPr>
          </a:p>
        </p:txBody>
      </p:sp>
    </p:spTree>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62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62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662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6627">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662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文本框 1"/>
          <p:cNvSpPr txBox="1">
            <a:spLocks noChangeArrowheads="1"/>
          </p:cNvSpPr>
          <p:nvPr/>
        </p:nvSpPr>
        <p:spPr bwMode="auto">
          <a:xfrm>
            <a:off x="321337" y="476672"/>
            <a:ext cx="8567042" cy="51090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spcBef>
                <a:spcPts val="575"/>
              </a:spcBef>
              <a:buClr>
                <a:schemeClr val="accent1"/>
              </a:buClr>
              <a:buSzPct val="85000"/>
              <a:buFont typeface="Wingdings 2" panose="05020102010507070707" pitchFamily="18" charset="2"/>
              <a:buChar char=""/>
              <a:defRPr sz="2600">
                <a:solidFill>
                  <a:schemeClr val="tx1"/>
                </a:solidFill>
                <a:latin typeface="Arial" panose="020B0604020202020204" pitchFamily="34" charset="0"/>
                <a:ea typeface="宋体" panose="02010600030101010101" pitchFamily="2" charset="-122"/>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ts val="375"/>
              </a:spcBef>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9pPr>
          </a:lstStyle>
          <a:p>
            <a:pPr marL="0" indent="0" eaLnBrk="1" hangingPunct="1">
              <a:lnSpc>
                <a:spcPct val="150000"/>
              </a:lnSpc>
              <a:buNone/>
            </a:pPr>
            <a:r>
              <a:rPr lang="zh-CN" altLang="en-US" sz="2400" dirty="0" smtClean="0">
                <a:solidFill>
                  <a:srgbClr val="002060"/>
                </a:solidFill>
                <a:latin typeface="华文新魏" panose="02010800040101010101" pitchFamily="2" charset="-122"/>
                <a:ea typeface="华文新魏" panose="02010800040101010101" pitchFamily="2" charset="-122"/>
              </a:rPr>
              <a:t>三、实验过程注意事项</a:t>
            </a:r>
            <a:endParaRPr lang="en-US" altLang="zh-CN" sz="2400" dirty="0" smtClean="0">
              <a:solidFill>
                <a:srgbClr val="002060"/>
              </a:solidFill>
              <a:latin typeface="华文新魏" panose="02010800040101010101" pitchFamily="2" charset="-122"/>
              <a:ea typeface="华文新魏" panose="02010800040101010101" pitchFamily="2" charset="-122"/>
            </a:endParaRPr>
          </a:p>
          <a:p>
            <a:pPr eaLnBrk="1" hangingPunct="1">
              <a:lnSpc>
                <a:spcPct val="150000"/>
              </a:lnSpc>
              <a:buFont typeface="宋体" panose="02010600030101010101" pitchFamily="2" charset="-122"/>
              <a:buAutoNum type="arabicPeriod"/>
            </a:pPr>
            <a:r>
              <a:rPr lang="zh-CN" altLang="en-US" sz="2000" dirty="0" smtClean="0">
                <a:latin typeface="华文新魏" panose="02010800040101010101" pitchFamily="2" charset="-122"/>
                <a:ea typeface="华文新魏" panose="02010800040101010101" pitchFamily="2" charset="-122"/>
              </a:rPr>
              <a:t>在</a:t>
            </a:r>
            <a:r>
              <a:rPr lang="zh-CN" altLang="en-US" sz="2000" dirty="0">
                <a:latin typeface="华文新魏" panose="02010800040101010101" pitchFamily="2" charset="-122"/>
                <a:ea typeface="华文新魏" panose="02010800040101010101" pitchFamily="2" charset="-122"/>
              </a:rPr>
              <a:t>实验前应认真对照讲义上的仪器介绍或听老师的讲解熟悉仪器，禁止盲目动手；</a:t>
            </a:r>
          </a:p>
          <a:p>
            <a:pPr eaLnBrk="1" hangingPunct="1">
              <a:lnSpc>
                <a:spcPct val="150000"/>
              </a:lnSpc>
              <a:buFont typeface="宋体" panose="02010600030101010101" pitchFamily="2" charset="-122"/>
              <a:buAutoNum type="arabicPeriod"/>
            </a:pPr>
            <a:r>
              <a:rPr lang="zh-CN" altLang="en-US" sz="2000" dirty="0">
                <a:latin typeface="华文新魏" panose="02010800040101010101" pitchFamily="2" charset="-122"/>
                <a:ea typeface="华文新魏" panose="02010800040101010101" pitchFamily="2" charset="-122"/>
              </a:rPr>
              <a:t>在进行实验操作时，严格遵守实验规则，爱护实验仪器，未经许可不得调换仪器，实验过程中如果发现仪器设备出现故障，应及时报告指导教师</a:t>
            </a:r>
            <a:r>
              <a:rPr lang="zh-CN" altLang="en-US" sz="2000" dirty="0" smtClean="0">
                <a:latin typeface="华文新魏" panose="02010800040101010101" pitchFamily="2" charset="-122"/>
                <a:ea typeface="华文新魏" panose="02010800040101010101" pitchFamily="2" charset="-122"/>
              </a:rPr>
              <a:t>；</a:t>
            </a:r>
            <a:endParaRPr lang="en-US" altLang="zh-CN" sz="2000" dirty="0" smtClean="0">
              <a:latin typeface="华文新魏" panose="02010800040101010101" pitchFamily="2" charset="-122"/>
              <a:ea typeface="华文新魏" panose="02010800040101010101" pitchFamily="2" charset="-122"/>
            </a:endParaRPr>
          </a:p>
          <a:p>
            <a:pPr eaLnBrk="1" hangingPunct="1">
              <a:lnSpc>
                <a:spcPct val="150000"/>
              </a:lnSpc>
              <a:buFont typeface="宋体" panose="02010600030101010101" pitchFamily="2" charset="-122"/>
              <a:buAutoNum type="arabicPeriod"/>
            </a:pPr>
            <a:r>
              <a:rPr lang="zh-CN" altLang="en-US" sz="2000" dirty="0" smtClean="0">
                <a:latin typeface="华文新魏" panose="02010800040101010101" pitchFamily="2" charset="-122"/>
                <a:ea typeface="华文新魏" panose="02010800040101010101" pitchFamily="2" charset="-122"/>
                <a:sym typeface="Arial" panose="020B0604020202020204" pitchFamily="34" charset="0"/>
              </a:rPr>
              <a:t>实验</a:t>
            </a:r>
            <a:r>
              <a:rPr lang="zh-CN" altLang="en-US" sz="2000" dirty="0">
                <a:latin typeface="华文新魏" panose="02010800040101010101" pitchFamily="2" charset="-122"/>
                <a:ea typeface="华文新魏" panose="02010800040101010101" pitchFamily="2" charset="-122"/>
                <a:sym typeface="Arial" panose="020B0604020202020204" pitchFamily="34" charset="0"/>
              </a:rPr>
              <a:t>结束后要实事求是地记录实验数据，</a:t>
            </a:r>
            <a:r>
              <a:rPr lang="zh-CN" altLang="en-US" sz="2000" dirty="0">
                <a:solidFill>
                  <a:srgbClr val="C00000"/>
                </a:solidFill>
                <a:latin typeface="华文新魏" panose="02010800040101010101" pitchFamily="2" charset="-122"/>
                <a:ea typeface="华文新魏" panose="02010800040101010101" pitchFamily="2" charset="-122"/>
                <a:sym typeface="Arial" panose="020B0604020202020204" pitchFamily="34" charset="0"/>
              </a:rPr>
              <a:t>实验数据不可以用铅笔填写，不可随意涂改</a:t>
            </a:r>
            <a:r>
              <a:rPr lang="zh-CN" altLang="en-US" sz="2000" dirty="0" smtClean="0">
                <a:latin typeface="华文新魏" panose="02010800040101010101" pitchFamily="2" charset="-122"/>
                <a:ea typeface="华文新魏" panose="02010800040101010101" pitchFamily="2" charset="-122"/>
                <a:sym typeface="Arial" panose="020B0604020202020204" pitchFamily="34" charset="0"/>
              </a:rPr>
              <a:t>。</a:t>
            </a:r>
            <a:endParaRPr lang="en-US" altLang="zh-CN" sz="2000" dirty="0" smtClean="0">
              <a:latin typeface="华文新魏" panose="02010800040101010101" pitchFamily="2" charset="-122"/>
              <a:ea typeface="华文新魏" panose="02010800040101010101" pitchFamily="2" charset="-122"/>
              <a:sym typeface="Arial" panose="020B0604020202020204" pitchFamily="34" charset="0"/>
            </a:endParaRPr>
          </a:p>
          <a:p>
            <a:pPr eaLnBrk="1" hangingPunct="1">
              <a:lnSpc>
                <a:spcPct val="150000"/>
              </a:lnSpc>
              <a:buFont typeface="宋体" panose="02010600030101010101" pitchFamily="2" charset="-122"/>
              <a:buAutoNum type="arabicPeriod"/>
            </a:pPr>
            <a:r>
              <a:rPr lang="zh-CN" altLang="en-US" sz="2000" dirty="0" smtClean="0">
                <a:latin typeface="华文新魏" panose="02010800040101010101" pitchFamily="2" charset="-122"/>
                <a:ea typeface="华文新魏" panose="02010800040101010101" pitchFamily="2" charset="-122"/>
                <a:sym typeface="Arial" panose="020B0604020202020204" pitchFamily="34" charset="0"/>
              </a:rPr>
              <a:t>实验</a:t>
            </a:r>
            <a:r>
              <a:rPr lang="zh-CN" altLang="en-US" sz="2000" dirty="0">
                <a:latin typeface="华文新魏" panose="02010800040101010101" pitchFamily="2" charset="-122"/>
                <a:ea typeface="华文新魏" panose="02010800040101010101" pitchFamily="2" charset="-122"/>
                <a:sym typeface="Arial" panose="020B0604020202020204" pitchFamily="34" charset="0"/>
              </a:rPr>
              <a:t>完毕后，实验数据需经教师检查签字，整理好仪器和实验</a:t>
            </a:r>
            <a:r>
              <a:rPr lang="zh-CN" altLang="en-US" sz="2000" dirty="0" smtClean="0">
                <a:latin typeface="华文新魏" panose="02010800040101010101" pitchFamily="2" charset="-122"/>
                <a:ea typeface="华文新魏" panose="02010800040101010101" pitchFamily="2" charset="-122"/>
                <a:sym typeface="Arial" panose="020B0604020202020204" pitchFamily="34" charset="0"/>
              </a:rPr>
              <a:t>台及周围卫生，并且摆好凳子后方</a:t>
            </a:r>
            <a:r>
              <a:rPr lang="zh-CN" altLang="en-US" sz="2000" dirty="0">
                <a:latin typeface="华文新魏" panose="02010800040101010101" pitchFamily="2" charset="-122"/>
                <a:ea typeface="华文新魏" panose="02010800040101010101" pitchFamily="2" charset="-122"/>
                <a:sym typeface="Arial" panose="020B0604020202020204" pitchFamily="34" charset="0"/>
              </a:rPr>
              <a:t>可离开。</a:t>
            </a:r>
            <a:endParaRPr lang="zh-CN" altLang="en-US" sz="2000" dirty="0">
              <a:latin typeface="华文新魏" panose="02010800040101010101" pitchFamily="2" charset="-122"/>
              <a:ea typeface="华文新魏" panose="0201080004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651">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7651">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765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4274" name="Rectangle 9"/>
          <p:cNvSpPr/>
          <p:nvPr/>
        </p:nvSpPr>
        <p:spPr>
          <a:xfrm>
            <a:off x="323528" y="188640"/>
            <a:ext cx="8712968" cy="6480720"/>
          </a:xfrm>
          <a:prstGeom prst="rect">
            <a:avLst/>
          </a:prstGeom>
          <a:noFill/>
          <a:ln w="9525" cap="flat" cmpd="sng">
            <a:noFill/>
            <a:prstDash val="solid"/>
            <a:miter/>
            <a:headEnd type="none" w="med" len="med"/>
            <a:tailEnd type="none" w="med" len="med"/>
          </a:ln>
        </p:spPr>
        <p:txBody>
          <a:bodyPr/>
          <a:lstStyle/>
          <a:p>
            <a:pPr eaLnBrk="1" hangingPunct="1">
              <a:lnSpc>
                <a:spcPct val="150000"/>
              </a:lnSpc>
              <a:spcBef>
                <a:spcPct val="20000"/>
              </a:spcBef>
              <a:buClr>
                <a:schemeClr val="accent1"/>
              </a:buClr>
              <a:buSzPct val="130000"/>
              <a:defRPr/>
            </a:pPr>
            <a:r>
              <a:rPr lang="zh-CN" altLang="en-US" sz="2800" noProof="1" smtClean="0">
                <a:solidFill>
                  <a:srgbClr val="C00000"/>
                </a:solidFill>
                <a:effectLst>
                  <a:outerShdw blurRad="38100" dist="38100" dir="2700000">
                    <a:srgbClr val="C0C0C0"/>
                  </a:outerShdw>
                </a:effectLst>
                <a:latin typeface="+mn-ea"/>
                <a:ea typeface="+mn-ea"/>
                <a:cs typeface="+mn-ea"/>
                <a:sym typeface="+mn-ea"/>
              </a:rPr>
              <a:t>课程名称：</a:t>
            </a:r>
            <a:r>
              <a:rPr lang="en-US" altLang="zh-CN" sz="2800" noProof="1" smtClean="0">
                <a:solidFill>
                  <a:srgbClr val="003300"/>
                </a:solidFill>
                <a:effectLst>
                  <a:outerShdw blurRad="38100" dist="38100" dir="2700000">
                    <a:srgbClr val="C0C0C0"/>
                  </a:outerShdw>
                </a:effectLst>
                <a:latin typeface="+mn-ea"/>
                <a:ea typeface="+mn-ea"/>
                <a:cs typeface="+mn-ea"/>
                <a:sym typeface="+mn-ea"/>
              </a:rPr>
              <a:t>《</a:t>
            </a:r>
            <a:r>
              <a:rPr lang="zh-CN" altLang="en-US" sz="2800" noProof="1">
                <a:solidFill>
                  <a:srgbClr val="003300"/>
                </a:solidFill>
                <a:effectLst>
                  <a:outerShdw blurRad="38100" dist="38100" dir="2700000">
                    <a:srgbClr val="C0C0C0"/>
                  </a:outerShdw>
                </a:effectLst>
                <a:latin typeface="+mn-ea"/>
                <a:ea typeface="+mn-ea"/>
                <a:cs typeface="+mn-ea"/>
                <a:sym typeface="+mn-ea"/>
              </a:rPr>
              <a:t>物理实验</a:t>
            </a:r>
            <a:r>
              <a:rPr lang="en-US" altLang="zh-CN" sz="2800" noProof="1">
                <a:solidFill>
                  <a:srgbClr val="003300"/>
                </a:solidFill>
                <a:effectLst>
                  <a:outerShdw blurRad="38100" dist="38100" dir="2700000">
                    <a:srgbClr val="C0C0C0"/>
                  </a:outerShdw>
                </a:effectLst>
                <a:latin typeface="+mn-ea"/>
                <a:ea typeface="+mn-ea"/>
                <a:cs typeface="+mn-ea"/>
                <a:sym typeface="+mn-ea"/>
              </a:rPr>
              <a:t>(2)》</a:t>
            </a:r>
          </a:p>
          <a:p>
            <a:pPr eaLnBrk="1" hangingPunct="1">
              <a:lnSpc>
                <a:spcPct val="150000"/>
              </a:lnSpc>
              <a:spcBef>
                <a:spcPct val="20000"/>
              </a:spcBef>
              <a:buClr>
                <a:schemeClr val="accent1"/>
              </a:buClr>
              <a:buSzPct val="130000"/>
              <a:defRPr/>
            </a:pPr>
            <a:r>
              <a:rPr lang="zh-CN" altLang="en-US" sz="2800" noProof="1" smtClean="0">
                <a:solidFill>
                  <a:srgbClr val="C00000"/>
                </a:solidFill>
                <a:effectLst>
                  <a:outerShdw blurRad="38100" dist="38100" dir="2700000">
                    <a:srgbClr val="C0C0C0"/>
                  </a:outerShdw>
                </a:effectLst>
                <a:latin typeface="+mn-ea"/>
                <a:ea typeface="+mn-ea"/>
                <a:cs typeface="+mn-ea"/>
                <a:sym typeface="+mn-ea"/>
              </a:rPr>
              <a:t>上课时间：</a:t>
            </a:r>
            <a:r>
              <a:rPr lang="en-US" altLang="zh-CN" sz="2800" noProof="1" smtClean="0">
                <a:solidFill>
                  <a:srgbClr val="003300"/>
                </a:solidFill>
                <a:effectLst>
                  <a:outerShdw blurRad="38100" dist="38100" dir="2700000">
                    <a:srgbClr val="C0C0C0"/>
                  </a:outerShdw>
                </a:effectLst>
                <a:latin typeface="+mn-ea"/>
                <a:ea typeface="+mn-ea"/>
                <a:cs typeface="+mn-ea"/>
                <a:sym typeface="+mn-ea"/>
              </a:rPr>
              <a:t>2020-2021-1</a:t>
            </a:r>
            <a:r>
              <a:rPr lang="zh-CN" altLang="en-US" sz="2800" noProof="1">
                <a:solidFill>
                  <a:srgbClr val="003300"/>
                </a:solidFill>
                <a:effectLst>
                  <a:outerShdw blurRad="38100" dist="38100" dir="2700000">
                    <a:srgbClr val="C0C0C0"/>
                  </a:outerShdw>
                </a:effectLst>
                <a:latin typeface="+mn-ea"/>
                <a:ea typeface="+mn-ea"/>
                <a:cs typeface="+mn-ea"/>
                <a:sym typeface="+mn-ea"/>
              </a:rPr>
              <a:t>学期（秋季</a:t>
            </a:r>
            <a:r>
              <a:rPr lang="zh-CN" altLang="en-US" sz="2800" noProof="1" smtClean="0">
                <a:solidFill>
                  <a:srgbClr val="003300"/>
                </a:solidFill>
                <a:effectLst>
                  <a:outerShdw blurRad="38100" dist="38100" dir="2700000">
                    <a:srgbClr val="C0C0C0"/>
                  </a:outerShdw>
                </a:effectLst>
                <a:latin typeface="+mn-ea"/>
                <a:ea typeface="+mn-ea"/>
                <a:cs typeface="+mn-ea"/>
                <a:sym typeface="+mn-ea"/>
              </a:rPr>
              <a:t>）</a:t>
            </a:r>
            <a:endParaRPr lang="en-US" altLang="zh-CN" sz="2800" noProof="1" smtClean="0">
              <a:solidFill>
                <a:srgbClr val="003300"/>
              </a:solidFill>
              <a:effectLst>
                <a:outerShdw blurRad="38100" dist="38100" dir="2700000">
                  <a:srgbClr val="C0C0C0"/>
                </a:outerShdw>
              </a:effectLst>
              <a:latin typeface="+mn-ea"/>
              <a:ea typeface="+mn-ea"/>
              <a:cs typeface="+mn-ea"/>
              <a:sym typeface="+mn-ea"/>
            </a:endParaRPr>
          </a:p>
          <a:p>
            <a:pPr eaLnBrk="1" hangingPunct="1">
              <a:lnSpc>
                <a:spcPct val="150000"/>
              </a:lnSpc>
              <a:spcBef>
                <a:spcPct val="20000"/>
              </a:spcBef>
              <a:buClr>
                <a:schemeClr val="accent1"/>
              </a:buClr>
              <a:buSzPct val="130000"/>
              <a:defRPr/>
            </a:pPr>
            <a:r>
              <a:rPr lang="en-US" altLang="zh-CN" sz="2800" noProof="1">
                <a:solidFill>
                  <a:srgbClr val="003300"/>
                </a:solidFill>
                <a:effectLst>
                  <a:outerShdw blurRad="38100" dist="38100" dir="2700000">
                    <a:srgbClr val="C0C0C0"/>
                  </a:outerShdw>
                </a:effectLst>
                <a:latin typeface="+mn-ea"/>
                <a:ea typeface="+mn-ea"/>
                <a:cs typeface="+mn-ea"/>
                <a:sym typeface="+mn-ea"/>
              </a:rPr>
              <a:t> </a:t>
            </a:r>
            <a:r>
              <a:rPr lang="en-US" altLang="zh-CN" sz="2800" noProof="1" smtClean="0">
                <a:solidFill>
                  <a:srgbClr val="003300"/>
                </a:solidFill>
                <a:effectLst>
                  <a:outerShdw blurRad="38100" dist="38100" dir="2700000">
                    <a:srgbClr val="C0C0C0"/>
                  </a:outerShdw>
                </a:effectLst>
                <a:latin typeface="+mn-ea"/>
                <a:ea typeface="+mn-ea"/>
                <a:cs typeface="+mn-ea"/>
                <a:sym typeface="+mn-ea"/>
              </a:rPr>
              <a:t>   </a:t>
            </a:r>
            <a:r>
              <a:rPr lang="zh-CN" altLang="en-US" sz="2800" noProof="1" smtClean="0">
                <a:solidFill>
                  <a:srgbClr val="003300"/>
                </a:solidFill>
                <a:effectLst>
                  <a:outerShdw blurRad="38100" dist="38100" dir="2700000">
                    <a:srgbClr val="C0C0C0"/>
                  </a:outerShdw>
                </a:effectLst>
                <a:latin typeface="+mn-ea"/>
                <a:cs typeface="+mn-ea"/>
                <a:sym typeface="+mn-ea"/>
              </a:rPr>
              <a:t>第</a:t>
            </a:r>
            <a:r>
              <a:rPr lang="en-US" altLang="zh-CN" sz="2800" noProof="1" smtClean="0">
                <a:solidFill>
                  <a:srgbClr val="003300"/>
                </a:solidFill>
                <a:effectLst>
                  <a:outerShdw blurRad="38100" dist="38100" dir="2700000">
                    <a:srgbClr val="C0C0C0"/>
                  </a:outerShdw>
                </a:effectLst>
                <a:latin typeface="+mn-ea"/>
                <a:cs typeface="+mn-ea"/>
                <a:sym typeface="+mn-ea"/>
              </a:rPr>
              <a:t>2</a:t>
            </a:r>
            <a:r>
              <a:rPr lang="zh-CN" altLang="en-US" sz="2800" noProof="1" smtClean="0">
                <a:solidFill>
                  <a:srgbClr val="003300"/>
                </a:solidFill>
                <a:effectLst>
                  <a:outerShdw blurRad="38100" dist="38100" dir="2700000">
                    <a:srgbClr val="C0C0C0"/>
                  </a:outerShdw>
                </a:effectLst>
                <a:latin typeface="+mn-ea"/>
                <a:cs typeface="+mn-ea"/>
                <a:sym typeface="+mn-ea"/>
              </a:rPr>
              <a:t>周：绪论</a:t>
            </a:r>
            <a:r>
              <a:rPr lang="en-US" altLang="zh-CN" sz="2800" noProof="1" smtClean="0">
                <a:solidFill>
                  <a:srgbClr val="003300"/>
                </a:solidFill>
                <a:effectLst>
                  <a:outerShdw blurRad="38100" dist="38100" dir="2700000">
                    <a:srgbClr val="C0C0C0"/>
                  </a:outerShdw>
                </a:effectLst>
                <a:latin typeface="+mn-ea"/>
                <a:cs typeface="+mn-ea"/>
                <a:sym typeface="+mn-ea"/>
              </a:rPr>
              <a:t>+</a:t>
            </a:r>
            <a:r>
              <a:rPr lang="zh-CN" altLang="en-US" sz="2800" noProof="1" smtClean="0">
                <a:solidFill>
                  <a:srgbClr val="003300"/>
                </a:solidFill>
                <a:effectLst>
                  <a:outerShdw blurRad="38100" dist="38100" dir="2700000">
                    <a:srgbClr val="C0C0C0"/>
                  </a:outerShdw>
                </a:effectLst>
                <a:latin typeface="+mn-ea"/>
                <a:cs typeface="+mn-ea"/>
                <a:sym typeface="+mn-ea"/>
              </a:rPr>
              <a:t>选第</a:t>
            </a:r>
            <a:r>
              <a:rPr lang="en-US" altLang="zh-CN" sz="2800" noProof="1" smtClean="0">
                <a:solidFill>
                  <a:srgbClr val="003300"/>
                </a:solidFill>
                <a:effectLst>
                  <a:outerShdw blurRad="38100" dist="38100" dir="2700000">
                    <a:srgbClr val="C0C0C0"/>
                  </a:outerShdw>
                </a:effectLst>
                <a:latin typeface="+mn-ea"/>
                <a:cs typeface="+mn-ea"/>
                <a:sym typeface="+mn-ea"/>
              </a:rPr>
              <a:t>3</a:t>
            </a:r>
            <a:r>
              <a:rPr lang="zh-CN" altLang="en-US" sz="2800" noProof="1" smtClean="0">
                <a:solidFill>
                  <a:srgbClr val="003300"/>
                </a:solidFill>
                <a:effectLst>
                  <a:outerShdw blurRad="38100" dist="38100" dir="2700000">
                    <a:srgbClr val="C0C0C0"/>
                  </a:outerShdw>
                </a:effectLst>
                <a:latin typeface="+mn-ea"/>
                <a:cs typeface="+mn-ea"/>
                <a:sym typeface="+mn-ea"/>
              </a:rPr>
              <a:t>周实验</a:t>
            </a:r>
            <a:endParaRPr lang="en-US" altLang="zh-CN" sz="2800" noProof="1" smtClean="0">
              <a:solidFill>
                <a:srgbClr val="003300"/>
              </a:solidFill>
              <a:effectLst>
                <a:outerShdw blurRad="38100" dist="38100" dir="2700000">
                  <a:srgbClr val="C0C0C0"/>
                </a:outerShdw>
              </a:effectLst>
              <a:latin typeface="+mn-ea"/>
              <a:cs typeface="+mn-ea"/>
              <a:sym typeface="+mn-ea"/>
            </a:endParaRPr>
          </a:p>
          <a:p>
            <a:pPr eaLnBrk="1" hangingPunct="1">
              <a:lnSpc>
                <a:spcPct val="150000"/>
              </a:lnSpc>
              <a:spcBef>
                <a:spcPct val="20000"/>
              </a:spcBef>
              <a:buClr>
                <a:schemeClr val="accent1"/>
              </a:buClr>
              <a:buSzPct val="130000"/>
              <a:defRPr/>
            </a:pPr>
            <a:r>
              <a:rPr lang="zh-CN" altLang="en-US" sz="2800" noProof="1" smtClean="0">
                <a:solidFill>
                  <a:srgbClr val="003300"/>
                </a:solidFill>
                <a:effectLst>
                  <a:outerShdw blurRad="38100" dist="38100" dir="2700000">
                    <a:srgbClr val="C0C0C0"/>
                  </a:outerShdw>
                </a:effectLst>
                <a:latin typeface="+mn-ea"/>
                <a:cs typeface="+mn-ea"/>
                <a:sym typeface="+mn-ea"/>
              </a:rPr>
              <a:t>    第</a:t>
            </a:r>
            <a:r>
              <a:rPr lang="en-US" altLang="zh-CN" sz="2800" noProof="1" smtClean="0">
                <a:solidFill>
                  <a:srgbClr val="003300"/>
                </a:solidFill>
                <a:effectLst>
                  <a:outerShdw blurRad="38100" dist="38100" dir="2700000">
                    <a:srgbClr val="C0C0C0"/>
                  </a:outerShdw>
                </a:effectLst>
                <a:latin typeface="+mn-ea"/>
                <a:cs typeface="+mn-ea"/>
                <a:sym typeface="+mn-ea"/>
              </a:rPr>
              <a:t>3-17</a:t>
            </a:r>
            <a:r>
              <a:rPr lang="zh-CN" altLang="en-US" sz="2800" noProof="1" smtClean="0">
                <a:solidFill>
                  <a:srgbClr val="003300"/>
                </a:solidFill>
                <a:effectLst>
                  <a:outerShdw blurRad="38100" dist="38100" dir="2700000">
                    <a:srgbClr val="C0C0C0"/>
                  </a:outerShdw>
                </a:effectLst>
                <a:latin typeface="+mn-ea"/>
                <a:cs typeface="+mn-ea"/>
                <a:sym typeface="+mn-ea"/>
              </a:rPr>
              <a:t>（</a:t>
            </a:r>
            <a:r>
              <a:rPr lang="en-US" altLang="zh-CN" sz="2800" noProof="1" smtClean="0">
                <a:solidFill>
                  <a:srgbClr val="003300"/>
                </a:solidFill>
                <a:effectLst>
                  <a:outerShdw blurRad="38100" dist="38100" dir="2700000">
                    <a:srgbClr val="C0C0C0"/>
                  </a:outerShdw>
                </a:effectLst>
                <a:latin typeface="+mn-ea"/>
                <a:cs typeface="+mn-ea"/>
                <a:sym typeface="+mn-ea"/>
              </a:rPr>
              <a:t>18</a:t>
            </a:r>
            <a:r>
              <a:rPr lang="zh-CN" altLang="en-US" sz="2800" noProof="1" smtClean="0">
                <a:solidFill>
                  <a:srgbClr val="003300"/>
                </a:solidFill>
                <a:effectLst>
                  <a:outerShdw blurRad="38100" dist="38100" dir="2700000">
                    <a:srgbClr val="C0C0C0"/>
                  </a:outerShdw>
                </a:effectLst>
                <a:latin typeface="+mn-ea"/>
                <a:cs typeface="+mn-ea"/>
                <a:sym typeface="+mn-ea"/>
              </a:rPr>
              <a:t>）周，每周选下周的实验，直到完成</a:t>
            </a:r>
            <a:r>
              <a:rPr lang="en-US" altLang="zh-CN" sz="2800" noProof="1">
                <a:solidFill>
                  <a:srgbClr val="003300"/>
                </a:solidFill>
                <a:effectLst>
                  <a:outerShdw blurRad="38100" dist="38100" dir="2700000">
                    <a:srgbClr val="C0C0C0"/>
                  </a:outerShdw>
                </a:effectLst>
                <a:latin typeface="+mn-ea"/>
                <a:cs typeface="+mn-ea"/>
                <a:sym typeface="+mn-ea"/>
              </a:rPr>
              <a:t>10</a:t>
            </a:r>
            <a:r>
              <a:rPr lang="zh-CN" altLang="en-US" sz="2800" noProof="1">
                <a:solidFill>
                  <a:srgbClr val="003300"/>
                </a:solidFill>
                <a:effectLst>
                  <a:outerShdw blurRad="38100" dist="38100" dir="2700000">
                    <a:srgbClr val="C0C0C0"/>
                  </a:outerShdw>
                </a:effectLst>
                <a:latin typeface="+mn-ea"/>
                <a:cs typeface="+mn-ea"/>
                <a:sym typeface="+mn-ea"/>
              </a:rPr>
              <a:t>个实验</a:t>
            </a:r>
            <a:r>
              <a:rPr lang="zh-CN" altLang="en-US" sz="2800" noProof="1" smtClean="0">
                <a:solidFill>
                  <a:srgbClr val="003300"/>
                </a:solidFill>
                <a:effectLst>
                  <a:outerShdw blurRad="38100" dist="38100" dir="2700000">
                    <a:srgbClr val="C0C0C0"/>
                  </a:outerShdw>
                </a:effectLst>
                <a:latin typeface="+mn-ea"/>
                <a:cs typeface="+mn-ea"/>
                <a:sym typeface="+mn-ea"/>
              </a:rPr>
              <a:t>项目的学习。</a:t>
            </a:r>
            <a:endParaRPr lang="en-US" altLang="zh-CN" sz="2800" noProof="1" smtClean="0">
              <a:solidFill>
                <a:srgbClr val="003300"/>
              </a:solidFill>
              <a:effectLst>
                <a:outerShdw blurRad="38100" dist="38100" dir="2700000">
                  <a:srgbClr val="C0C0C0"/>
                </a:outerShdw>
              </a:effectLst>
              <a:latin typeface="+mn-ea"/>
              <a:cs typeface="+mn-ea"/>
              <a:sym typeface="+mn-ea"/>
            </a:endParaRPr>
          </a:p>
          <a:p>
            <a:pPr eaLnBrk="1" hangingPunct="1">
              <a:lnSpc>
                <a:spcPct val="150000"/>
              </a:lnSpc>
              <a:spcBef>
                <a:spcPct val="20000"/>
              </a:spcBef>
              <a:buClr>
                <a:schemeClr val="accent1"/>
              </a:buClr>
              <a:buSzPct val="130000"/>
              <a:defRPr/>
            </a:pPr>
            <a:r>
              <a:rPr lang="zh-CN" altLang="en-US" sz="2800" noProof="1" smtClean="0">
                <a:solidFill>
                  <a:srgbClr val="C00000"/>
                </a:solidFill>
                <a:effectLst>
                  <a:outerShdw blurRad="38100" dist="38100" dir="2700000">
                    <a:srgbClr val="C0C0C0"/>
                  </a:outerShdw>
                </a:effectLst>
                <a:latin typeface="+mn-ea"/>
                <a:ea typeface="+mn-ea"/>
                <a:cs typeface="+mn-ea"/>
                <a:sym typeface="+mn-ea"/>
              </a:rPr>
              <a:t>上课地点：</a:t>
            </a:r>
            <a:r>
              <a:rPr lang="zh-CN" altLang="en-US" sz="2800" noProof="1" smtClean="0">
                <a:solidFill>
                  <a:srgbClr val="003300"/>
                </a:solidFill>
                <a:effectLst>
                  <a:outerShdw blurRad="38100" dist="38100" dir="2700000">
                    <a:srgbClr val="C0C0C0"/>
                  </a:outerShdw>
                </a:effectLst>
                <a:latin typeface="+mn-ea"/>
                <a:ea typeface="+mn-ea"/>
                <a:cs typeface="+mn-ea"/>
                <a:sym typeface="+mn-ea"/>
              </a:rPr>
              <a:t>理科楼四层、五层（</a:t>
            </a:r>
            <a:r>
              <a:rPr lang="zh-CN" altLang="en-US" sz="2800" noProof="1">
                <a:solidFill>
                  <a:srgbClr val="003300"/>
                </a:solidFill>
                <a:effectLst>
                  <a:outerShdw blurRad="38100" dist="38100" dir="2700000">
                    <a:srgbClr val="C0C0C0"/>
                  </a:outerShdw>
                </a:effectLst>
                <a:latin typeface="+mn-ea"/>
                <a:ea typeface="+mn-ea"/>
                <a:cs typeface="+mn-ea"/>
                <a:sym typeface="+mn-ea"/>
              </a:rPr>
              <a:t>图书馆北面第一个</a:t>
            </a:r>
            <a:r>
              <a:rPr lang="zh-CN" altLang="en-US" sz="2800" noProof="1" smtClean="0">
                <a:solidFill>
                  <a:srgbClr val="003300"/>
                </a:solidFill>
                <a:effectLst>
                  <a:outerShdw blurRad="38100" dist="38100" dir="2700000">
                    <a:srgbClr val="C0C0C0"/>
                  </a:outerShdw>
                </a:effectLst>
                <a:latin typeface="+mn-ea"/>
                <a:ea typeface="+mn-ea"/>
                <a:cs typeface="+mn-ea"/>
                <a:sym typeface="+mn-ea"/>
              </a:rPr>
              <a:t>楼）</a:t>
            </a:r>
            <a:endParaRPr lang="en-US" altLang="zh-CN" sz="2800" noProof="1" smtClean="0">
              <a:solidFill>
                <a:srgbClr val="003300"/>
              </a:solidFill>
              <a:effectLst>
                <a:outerShdw blurRad="38100" dist="38100" dir="2700000">
                  <a:srgbClr val="C0C0C0"/>
                </a:outerShdw>
              </a:effectLst>
              <a:latin typeface="+mn-ea"/>
              <a:ea typeface="+mn-ea"/>
              <a:cs typeface="+mn-ea"/>
              <a:sym typeface="+mn-ea"/>
            </a:endParaRPr>
          </a:p>
          <a:p>
            <a:pPr eaLnBrk="1" hangingPunct="1">
              <a:lnSpc>
                <a:spcPct val="150000"/>
              </a:lnSpc>
              <a:spcBef>
                <a:spcPct val="20000"/>
              </a:spcBef>
              <a:buClr>
                <a:schemeClr val="accent1"/>
              </a:buClr>
              <a:buSzPct val="130000"/>
              <a:buFont typeface="Monotype Sorts" pitchFamily="2" charset="2"/>
              <a:buNone/>
              <a:defRPr/>
            </a:pPr>
            <a:r>
              <a:rPr lang="zh-CN" altLang="en-US" sz="2800" noProof="1" smtClean="0">
                <a:solidFill>
                  <a:srgbClr val="C00000"/>
                </a:solidFill>
                <a:effectLst>
                  <a:outerShdw blurRad="38100" dist="38100" dir="2700000">
                    <a:srgbClr val="C0C0C0"/>
                  </a:outerShdw>
                </a:effectLst>
                <a:latin typeface="+mn-ea"/>
                <a:ea typeface="+mn-ea"/>
                <a:cs typeface="+mn-ea"/>
                <a:sym typeface="+mn-ea"/>
              </a:rPr>
              <a:t>上课</a:t>
            </a:r>
            <a:r>
              <a:rPr lang="zh-CN" altLang="en-US" sz="2800" noProof="1">
                <a:solidFill>
                  <a:srgbClr val="C00000"/>
                </a:solidFill>
                <a:effectLst>
                  <a:outerShdw blurRad="38100" dist="38100" dir="2700000">
                    <a:srgbClr val="C0C0C0"/>
                  </a:outerShdw>
                </a:effectLst>
                <a:latin typeface="+mn-ea"/>
                <a:ea typeface="+mn-ea"/>
                <a:cs typeface="+mn-ea"/>
                <a:sym typeface="+mn-ea"/>
              </a:rPr>
              <a:t>程序：</a:t>
            </a:r>
            <a:r>
              <a:rPr lang="zh-CN" altLang="en-US" sz="2800" noProof="1" smtClean="0">
                <a:solidFill>
                  <a:srgbClr val="003300"/>
                </a:solidFill>
                <a:effectLst>
                  <a:outerShdw blurRad="38100" dist="38100" dir="2700000">
                    <a:srgbClr val="C0C0C0"/>
                  </a:outerShdw>
                </a:effectLst>
                <a:latin typeface="+mn-ea"/>
                <a:ea typeface="+mn-ea"/>
                <a:cs typeface="+mn-ea"/>
              </a:rPr>
              <a:t>（</a:t>
            </a:r>
            <a:r>
              <a:rPr lang="en-US" altLang="zh-CN" sz="2800" noProof="1" smtClean="0">
                <a:solidFill>
                  <a:srgbClr val="003300"/>
                </a:solidFill>
                <a:effectLst>
                  <a:outerShdw blurRad="38100" dist="38100" dir="2700000">
                    <a:srgbClr val="C0C0C0"/>
                  </a:outerShdw>
                </a:effectLst>
                <a:latin typeface="+mn-ea"/>
                <a:ea typeface="+mn-ea"/>
                <a:cs typeface="+mn-ea"/>
              </a:rPr>
              <a:t>1</a:t>
            </a:r>
            <a:r>
              <a:rPr lang="zh-CN" altLang="en-US" sz="2800" noProof="1" smtClean="0">
                <a:solidFill>
                  <a:srgbClr val="003300"/>
                </a:solidFill>
                <a:effectLst>
                  <a:outerShdw blurRad="38100" dist="38100" dir="2700000">
                    <a:srgbClr val="C0C0C0"/>
                  </a:outerShdw>
                </a:effectLst>
                <a:latin typeface="+mn-ea"/>
                <a:ea typeface="+mn-ea"/>
                <a:cs typeface="+mn-ea"/>
              </a:rPr>
              <a:t>）</a:t>
            </a:r>
            <a:r>
              <a:rPr lang="zh-CN" altLang="en-US" sz="2800" noProof="1">
                <a:solidFill>
                  <a:srgbClr val="003300"/>
                </a:solidFill>
                <a:effectLst>
                  <a:outerShdw blurRad="38100" dist="38100" dir="2700000">
                    <a:srgbClr val="C0C0C0"/>
                  </a:outerShdw>
                </a:effectLst>
                <a:latin typeface="+mn-ea"/>
                <a:ea typeface="+mn-ea"/>
                <a:cs typeface="+mn-ea"/>
              </a:rPr>
              <a:t>网上个人</a:t>
            </a:r>
            <a:r>
              <a:rPr lang="zh-CN" altLang="en-US" sz="2800" noProof="1" smtClean="0">
                <a:solidFill>
                  <a:srgbClr val="003300"/>
                </a:solidFill>
                <a:effectLst>
                  <a:outerShdw blurRad="38100" dist="38100" dir="2700000">
                    <a:srgbClr val="C0C0C0"/>
                  </a:outerShdw>
                </a:effectLst>
                <a:latin typeface="+mn-ea"/>
                <a:ea typeface="+mn-ea"/>
                <a:cs typeface="+mn-ea"/>
              </a:rPr>
              <a:t>选课</a:t>
            </a:r>
            <a:r>
              <a:rPr lang="en-US" altLang="zh-CN" sz="2800" noProof="1">
                <a:solidFill>
                  <a:srgbClr val="003300"/>
                </a:solidFill>
                <a:effectLst>
                  <a:outerShdw blurRad="38100" dist="38100" dir="2700000">
                    <a:srgbClr val="C0C0C0"/>
                  </a:outerShdw>
                </a:effectLst>
                <a:latin typeface="+mn-ea"/>
                <a:ea typeface="+mn-ea"/>
                <a:cs typeface="+mn-ea"/>
              </a:rPr>
              <a:t> </a:t>
            </a:r>
            <a:r>
              <a:rPr lang="zh-CN" altLang="en-US" sz="2800" noProof="1" smtClean="0">
                <a:solidFill>
                  <a:srgbClr val="003300"/>
                </a:solidFill>
                <a:effectLst>
                  <a:outerShdw blurRad="38100" dist="38100" dir="2700000">
                    <a:srgbClr val="C0C0C0"/>
                  </a:outerShdw>
                </a:effectLst>
                <a:latin typeface="+mn-ea"/>
                <a:ea typeface="+mn-ea"/>
                <a:cs typeface="+mn-ea"/>
              </a:rPr>
              <a:t>（</a:t>
            </a:r>
            <a:r>
              <a:rPr lang="en-US" altLang="zh-CN" sz="2800" noProof="1" smtClean="0">
                <a:solidFill>
                  <a:srgbClr val="003300"/>
                </a:solidFill>
                <a:effectLst>
                  <a:outerShdw blurRad="38100" dist="38100" dir="2700000">
                    <a:srgbClr val="C0C0C0"/>
                  </a:outerShdw>
                </a:effectLst>
                <a:latin typeface="+mn-ea"/>
                <a:ea typeface="+mn-ea"/>
                <a:cs typeface="+mn-ea"/>
              </a:rPr>
              <a:t>2</a:t>
            </a:r>
            <a:r>
              <a:rPr lang="zh-CN" altLang="en-US" sz="2800" noProof="1" smtClean="0">
                <a:solidFill>
                  <a:srgbClr val="003300"/>
                </a:solidFill>
                <a:effectLst>
                  <a:outerShdw blurRad="38100" dist="38100" dir="2700000">
                    <a:srgbClr val="C0C0C0"/>
                  </a:outerShdw>
                </a:effectLst>
                <a:latin typeface="+mn-ea"/>
                <a:ea typeface="+mn-ea"/>
                <a:cs typeface="+mn-ea"/>
              </a:rPr>
              <a:t>）慕课和写</a:t>
            </a:r>
            <a:r>
              <a:rPr lang="zh-CN" altLang="en-US" sz="2800" noProof="1">
                <a:solidFill>
                  <a:srgbClr val="003300"/>
                </a:solidFill>
                <a:effectLst>
                  <a:outerShdw blurRad="38100" dist="38100" dir="2700000">
                    <a:srgbClr val="C0C0C0"/>
                  </a:outerShdw>
                </a:effectLst>
                <a:latin typeface="+mn-ea"/>
                <a:ea typeface="+mn-ea"/>
                <a:cs typeface="+mn-ea"/>
              </a:rPr>
              <a:t>实验报告</a:t>
            </a:r>
            <a:r>
              <a:rPr lang="zh-CN" altLang="en-US" sz="2800" noProof="1" smtClean="0">
                <a:solidFill>
                  <a:srgbClr val="003300"/>
                </a:solidFill>
                <a:effectLst>
                  <a:outerShdw blurRad="38100" dist="38100" dir="2700000">
                    <a:srgbClr val="C0C0C0"/>
                  </a:outerShdw>
                </a:effectLst>
                <a:latin typeface="+mn-ea"/>
                <a:ea typeface="+mn-ea"/>
                <a:cs typeface="+mn-ea"/>
              </a:rPr>
              <a:t>预习 （</a:t>
            </a:r>
            <a:r>
              <a:rPr lang="en-US" altLang="zh-CN" sz="2800" noProof="1" smtClean="0">
                <a:solidFill>
                  <a:srgbClr val="003300"/>
                </a:solidFill>
                <a:effectLst>
                  <a:outerShdw blurRad="38100" dist="38100" dir="2700000">
                    <a:srgbClr val="C0C0C0"/>
                  </a:outerShdw>
                </a:effectLst>
                <a:latin typeface="+mn-ea"/>
                <a:ea typeface="+mn-ea"/>
                <a:cs typeface="+mn-ea"/>
              </a:rPr>
              <a:t>3</a:t>
            </a:r>
            <a:r>
              <a:rPr lang="zh-CN" altLang="en-US" sz="2800" noProof="1" smtClean="0">
                <a:solidFill>
                  <a:srgbClr val="003300"/>
                </a:solidFill>
                <a:effectLst>
                  <a:outerShdw blurRad="38100" dist="38100" dir="2700000">
                    <a:srgbClr val="C0C0C0"/>
                  </a:outerShdw>
                </a:effectLst>
                <a:latin typeface="+mn-ea"/>
                <a:ea typeface="+mn-ea"/>
                <a:cs typeface="+mn-ea"/>
              </a:rPr>
              <a:t>）</a:t>
            </a:r>
            <a:r>
              <a:rPr lang="zh-CN" altLang="en-US" sz="2800" noProof="1">
                <a:solidFill>
                  <a:srgbClr val="003300"/>
                </a:solidFill>
                <a:effectLst>
                  <a:outerShdw blurRad="38100" dist="38100" dir="2700000">
                    <a:srgbClr val="C0C0C0"/>
                  </a:outerShdw>
                </a:effectLst>
                <a:latin typeface="+mn-ea"/>
                <a:ea typeface="+mn-ea"/>
                <a:cs typeface="+mn-ea"/>
              </a:rPr>
              <a:t>到实验室做</a:t>
            </a:r>
            <a:r>
              <a:rPr lang="zh-CN" altLang="en-US" sz="2800" noProof="1" smtClean="0">
                <a:solidFill>
                  <a:srgbClr val="003300"/>
                </a:solidFill>
                <a:effectLst>
                  <a:outerShdw blurRad="38100" dist="38100" dir="2700000">
                    <a:srgbClr val="C0C0C0"/>
                  </a:outerShdw>
                </a:effectLst>
                <a:latin typeface="+mn-ea"/>
                <a:ea typeface="+mn-ea"/>
                <a:cs typeface="+mn-ea"/>
              </a:rPr>
              <a:t>实验 （</a:t>
            </a:r>
            <a:r>
              <a:rPr lang="en-US" altLang="zh-CN" sz="2800" noProof="1" smtClean="0">
                <a:solidFill>
                  <a:srgbClr val="003300"/>
                </a:solidFill>
                <a:effectLst>
                  <a:outerShdw blurRad="38100" dist="38100" dir="2700000">
                    <a:srgbClr val="C0C0C0"/>
                  </a:outerShdw>
                </a:effectLst>
                <a:latin typeface="+mn-ea"/>
                <a:ea typeface="+mn-ea"/>
                <a:cs typeface="+mn-ea"/>
              </a:rPr>
              <a:t>4</a:t>
            </a:r>
            <a:r>
              <a:rPr lang="zh-CN" altLang="en-US" sz="2800" noProof="1" smtClean="0">
                <a:solidFill>
                  <a:srgbClr val="003300"/>
                </a:solidFill>
                <a:effectLst>
                  <a:outerShdw blurRad="38100" dist="38100" dir="2700000">
                    <a:srgbClr val="C0C0C0"/>
                  </a:outerShdw>
                </a:effectLst>
                <a:latin typeface="+mn-ea"/>
                <a:ea typeface="+mn-ea"/>
                <a:cs typeface="+mn-ea"/>
              </a:rPr>
              <a:t>）</a:t>
            </a:r>
            <a:r>
              <a:rPr lang="zh-CN" altLang="en-US" sz="2800" noProof="1">
                <a:solidFill>
                  <a:srgbClr val="003300"/>
                </a:solidFill>
                <a:effectLst>
                  <a:outerShdw blurRad="38100" dist="38100" dir="2700000">
                    <a:srgbClr val="C0C0C0"/>
                  </a:outerShdw>
                </a:effectLst>
                <a:latin typeface="+mn-ea"/>
                <a:ea typeface="+mn-ea"/>
                <a:cs typeface="+mn-ea"/>
              </a:rPr>
              <a:t>课后完成实验</a:t>
            </a:r>
            <a:r>
              <a:rPr lang="zh-CN" altLang="en-US" sz="2800" noProof="1" smtClean="0">
                <a:solidFill>
                  <a:srgbClr val="003300"/>
                </a:solidFill>
                <a:effectLst>
                  <a:outerShdw blurRad="38100" dist="38100" dir="2700000">
                    <a:srgbClr val="C0C0C0"/>
                  </a:outerShdw>
                </a:effectLst>
                <a:latin typeface="+mn-ea"/>
                <a:ea typeface="+mn-ea"/>
                <a:cs typeface="+mn-ea"/>
              </a:rPr>
              <a:t>报告 </a:t>
            </a:r>
            <a:r>
              <a:rPr lang="zh-CN" altLang="en-US" sz="2800" noProof="1" smtClean="0">
                <a:solidFill>
                  <a:srgbClr val="003300"/>
                </a:solidFill>
                <a:effectLst>
                  <a:outerShdw blurRad="38100" dist="38100" dir="2700000">
                    <a:srgbClr val="C0C0C0"/>
                  </a:outerShdw>
                </a:effectLst>
                <a:latin typeface="+mn-ea"/>
                <a:ea typeface="+mn-ea"/>
                <a:cs typeface="+mn-ea"/>
                <a:sym typeface="+mn-ea"/>
              </a:rPr>
              <a:t>（</a:t>
            </a:r>
            <a:r>
              <a:rPr lang="en-US" altLang="zh-CN" sz="2800" noProof="1" smtClean="0">
                <a:solidFill>
                  <a:srgbClr val="003300"/>
                </a:solidFill>
                <a:effectLst>
                  <a:outerShdw blurRad="38100" dist="38100" dir="2700000">
                    <a:srgbClr val="C0C0C0"/>
                  </a:outerShdw>
                </a:effectLst>
                <a:latin typeface="+mn-ea"/>
                <a:ea typeface="+mn-ea"/>
                <a:cs typeface="+mn-ea"/>
                <a:sym typeface="+mn-ea"/>
              </a:rPr>
              <a:t>5</a:t>
            </a:r>
            <a:r>
              <a:rPr lang="zh-CN" altLang="en-US" sz="2800" noProof="1" smtClean="0">
                <a:solidFill>
                  <a:srgbClr val="003300"/>
                </a:solidFill>
                <a:effectLst>
                  <a:outerShdw blurRad="38100" dist="38100" dir="2700000">
                    <a:srgbClr val="C0C0C0"/>
                  </a:outerShdw>
                </a:effectLst>
                <a:latin typeface="+mn-ea"/>
                <a:ea typeface="+mn-ea"/>
                <a:cs typeface="+mn-ea"/>
                <a:sym typeface="+mn-ea"/>
              </a:rPr>
              <a:t>）</a:t>
            </a:r>
            <a:r>
              <a:rPr lang="zh-CN" altLang="en-US" sz="2800" noProof="1">
                <a:solidFill>
                  <a:srgbClr val="003300"/>
                </a:solidFill>
                <a:effectLst>
                  <a:outerShdw blurRad="38100" dist="38100" dir="2700000">
                    <a:srgbClr val="C0C0C0"/>
                  </a:outerShdw>
                </a:effectLst>
                <a:latin typeface="+mn-ea"/>
                <a:ea typeface="+mn-ea"/>
                <a:cs typeface="+mn-ea"/>
                <a:sym typeface="+mn-ea"/>
              </a:rPr>
              <a:t>交实验</a:t>
            </a:r>
            <a:r>
              <a:rPr lang="zh-CN" altLang="en-US" sz="2800" noProof="1" smtClean="0">
                <a:solidFill>
                  <a:srgbClr val="003300"/>
                </a:solidFill>
                <a:effectLst>
                  <a:outerShdw blurRad="38100" dist="38100" dir="2700000">
                    <a:srgbClr val="C0C0C0"/>
                  </a:outerShdw>
                </a:effectLst>
                <a:latin typeface="+mn-ea"/>
                <a:ea typeface="+mn-ea"/>
                <a:cs typeface="+mn-ea"/>
                <a:sym typeface="+mn-ea"/>
              </a:rPr>
              <a:t>报告至报告箱</a:t>
            </a:r>
            <a:endParaRPr lang="zh-CN" altLang="en-US" sz="2800" noProof="1">
              <a:solidFill>
                <a:srgbClr val="003300"/>
              </a:solidFill>
              <a:effectLst>
                <a:outerShdw blurRad="38100" dist="38100" dir="2700000">
                  <a:srgbClr val="C0C0C0"/>
                </a:outerShdw>
              </a:effectLst>
              <a:latin typeface="+mn-ea"/>
              <a:ea typeface="+mn-ea"/>
              <a:cs typeface="+mn-ea"/>
              <a:sym typeface="+mn-ea"/>
            </a:endParaRPr>
          </a:p>
          <a:p>
            <a:pPr eaLnBrk="1" hangingPunct="1">
              <a:lnSpc>
                <a:spcPct val="150000"/>
              </a:lnSpc>
              <a:spcBef>
                <a:spcPct val="20000"/>
              </a:spcBef>
              <a:buClr>
                <a:schemeClr val="accent1"/>
              </a:buClr>
              <a:buSzPct val="130000"/>
              <a:defRPr/>
            </a:pPr>
            <a:endParaRPr lang="zh-CN" altLang="en-US" sz="2800" noProof="1">
              <a:solidFill>
                <a:srgbClr val="003300"/>
              </a:solidFill>
              <a:effectLst>
                <a:outerShdw blurRad="38100" dist="38100" dir="2700000">
                  <a:srgbClr val="C0C0C0"/>
                </a:outerShdw>
              </a:effectLst>
              <a:latin typeface="+mn-ea"/>
              <a:ea typeface="+mn-ea"/>
              <a:cs typeface="+mn-ea"/>
              <a:sym typeface="+mn-ea"/>
            </a:endParaRPr>
          </a:p>
        </p:txBody>
      </p:sp>
    </p:spTree>
    <p:extLst>
      <p:ext uri="{BB962C8B-B14F-4D97-AF65-F5344CB8AC3E}">
        <p14:creationId xmlns:p14="http://schemas.microsoft.com/office/powerpoint/2010/main" val="2236013692"/>
      </p:ext>
    </p:extLst>
  </p:cSld>
  <p:clrMapOvr>
    <a:masterClrMapping/>
  </p:clrMapOvr>
  <p:transition advClick="0"/>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8370" name="Rectangle 2"/>
          <p:cNvSpPr>
            <a:spLocks noGrp="1"/>
          </p:cNvSpPr>
          <p:nvPr>
            <p:ph type="title" idx="4294967295"/>
          </p:nvPr>
        </p:nvSpPr>
        <p:spPr>
          <a:xfrm>
            <a:off x="323528" y="197815"/>
            <a:ext cx="7056784" cy="648072"/>
          </a:xfrm>
          <a:ln>
            <a:miter/>
          </a:ln>
        </p:spPr>
        <p:txBody>
          <a:bodyPr/>
          <a:lstStyle/>
          <a:p>
            <a:pPr eaLnBrk="1" hangingPunct="1">
              <a:defRPr/>
            </a:pPr>
            <a:r>
              <a:rPr lang="zh-CN" altLang="en-US" b="1" noProof="1">
                <a:solidFill>
                  <a:srgbClr val="C00000"/>
                </a:solidFill>
                <a:effectLst>
                  <a:outerShdw blurRad="38100" dist="38100" dir="2700000">
                    <a:srgbClr val="C0C0C0"/>
                  </a:outerShdw>
                </a:effectLst>
                <a:latin typeface="华文新魏" panose="02010800040101010101" pitchFamily="2" charset="-122"/>
                <a:ea typeface="华文新魏" panose="02010800040101010101" pitchFamily="2" charset="-122"/>
              </a:rPr>
              <a:t>（四）</a:t>
            </a:r>
            <a:r>
              <a:rPr lang="zh-CN" altLang="en-US" b="1" noProof="1" smtClean="0">
                <a:solidFill>
                  <a:srgbClr val="C00000"/>
                </a:solidFill>
                <a:effectLst>
                  <a:outerShdw blurRad="38100" dist="38100" dir="2700000">
                    <a:srgbClr val="C0C0C0"/>
                  </a:outerShdw>
                </a:effectLst>
                <a:latin typeface="华文新魏" panose="02010800040101010101" pitchFamily="2" charset="-122"/>
                <a:ea typeface="华文新魏" panose="02010800040101010101" pitchFamily="2" charset="-122"/>
              </a:rPr>
              <a:t>课后继续完成实验</a:t>
            </a:r>
            <a:r>
              <a:rPr lang="zh-CN" altLang="en-US" b="1" noProof="1">
                <a:solidFill>
                  <a:srgbClr val="C00000"/>
                </a:solidFill>
                <a:effectLst>
                  <a:outerShdw blurRad="38100" dist="38100" dir="2700000">
                    <a:srgbClr val="C0C0C0"/>
                  </a:outerShdw>
                </a:effectLst>
                <a:latin typeface="华文新魏" panose="02010800040101010101" pitchFamily="2" charset="-122"/>
                <a:ea typeface="华文新魏" panose="02010800040101010101" pitchFamily="2" charset="-122"/>
              </a:rPr>
              <a:t>报告</a:t>
            </a:r>
            <a:r>
              <a:rPr lang="zh-CN" altLang="en-US" b="1" noProof="1">
                <a:solidFill>
                  <a:srgbClr val="C00000"/>
                </a:solidFill>
                <a:latin typeface="华文新魏" panose="02010800040101010101" pitchFamily="2" charset="-122"/>
                <a:ea typeface="华文新魏" panose="02010800040101010101" pitchFamily="2" charset="-122"/>
              </a:rPr>
              <a:t> </a:t>
            </a:r>
          </a:p>
        </p:txBody>
      </p:sp>
      <p:sp>
        <p:nvSpPr>
          <p:cNvPr id="58371" name="Rectangle 3"/>
          <p:cNvSpPr>
            <a:spLocks noGrp="1"/>
          </p:cNvSpPr>
          <p:nvPr>
            <p:ph sz="quarter" idx="4294967295"/>
          </p:nvPr>
        </p:nvSpPr>
        <p:spPr>
          <a:xfrm>
            <a:off x="343036" y="845887"/>
            <a:ext cx="8569325" cy="2952328"/>
          </a:xfrm>
          <a:ln>
            <a:miter/>
          </a:ln>
        </p:spPr>
        <p:txBody>
          <a:bodyPr/>
          <a:lstStyle>
            <a:lvl1pPr lvl="0">
              <a:defRPr sz="2000" kern="1200"/>
            </a:lvl1pPr>
            <a:lvl2pPr lvl="1">
              <a:defRPr sz="1800" kern="1200"/>
            </a:lvl2pPr>
            <a:lvl3pPr lvl="2">
              <a:defRPr sz="1600" kern="1200"/>
            </a:lvl3pPr>
            <a:lvl4pPr lvl="3">
              <a:defRPr sz="1600" kern="1200"/>
            </a:lvl4pPr>
            <a:lvl5pPr lvl="4">
              <a:defRPr sz="1600" kern="1200"/>
            </a:lvl5pPr>
          </a:lstStyle>
          <a:p>
            <a:pPr marL="0" indent="0" algn="just" eaLnBrk="1" hangingPunct="1">
              <a:buFont typeface="Wingdings 2" panose="05020102010507070707" pitchFamily="18" charset="2"/>
              <a:buNone/>
              <a:defRPr/>
            </a:pPr>
            <a:r>
              <a:rPr lang="zh-CN" altLang="en-US" b="1" noProof="1">
                <a:solidFill>
                  <a:srgbClr val="000000"/>
                </a:solidFill>
                <a:effectLst>
                  <a:outerShdw blurRad="38100" dist="38100" dir="2700000">
                    <a:srgbClr val="C0C0C0"/>
                  </a:outerShdw>
                </a:effectLst>
                <a:latin typeface="华文新魏" panose="02010800040101010101" pitchFamily="2" charset="-122"/>
                <a:ea typeface="华文新魏" panose="02010800040101010101" pitchFamily="2" charset="-122"/>
              </a:rPr>
              <a:t>        实验报告</a:t>
            </a:r>
            <a:r>
              <a:rPr lang="zh-CN" altLang="en-US" b="1" noProof="1" smtClean="0">
                <a:solidFill>
                  <a:srgbClr val="000000"/>
                </a:solidFill>
                <a:effectLst>
                  <a:outerShdw blurRad="38100" dist="38100" dir="2700000">
                    <a:srgbClr val="C0C0C0"/>
                  </a:outerShdw>
                </a:effectLst>
                <a:latin typeface="华文新魏" panose="02010800040101010101" pitchFamily="2" charset="-122"/>
                <a:ea typeface="华文新魏" panose="02010800040101010101" pitchFamily="2" charset="-122"/>
              </a:rPr>
              <a:t>书写应</a:t>
            </a:r>
            <a:r>
              <a:rPr lang="zh-CN" altLang="en-US" b="1" noProof="1">
                <a:solidFill>
                  <a:srgbClr val="FF3300"/>
                </a:solidFill>
                <a:latin typeface="华文新魏" panose="02010800040101010101" pitchFamily="2" charset="-122"/>
                <a:ea typeface="华文新魏" panose="02010800040101010101" pitchFamily="2" charset="-122"/>
              </a:rPr>
              <a:t>字迹工整、措词简练、步骤完整、数据真实、图表齐全、书写规范</a:t>
            </a:r>
            <a:r>
              <a:rPr lang="zh-CN" altLang="en-US" b="1" noProof="1">
                <a:solidFill>
                  <a:srgbClr val="000000"/>
                </a:solidFill>
                <a:effectLst>
                  <a:outerShdw blurRad="38100" dist="38100" dir="2700000">
                    <a:srgbClr val="C0C0C0"/>
                  </a:outerShdw>
                </a:effectLst>
                <a:latin typeface="华文新魏" panose="02010800040101010101" pitchFamily="2" charset="-122"/>
                <a:ea typeface="华文新魏" panose="02010800040101010101" pitchFamily="2" charset="-122"/>
              </a:rPr>
              <a:t>。一份完整的实验报告应包含以下几个内容：</a:t>
            </a:r>
          </a:p>
          <a:p>
            <a:pPr marL="0" indent="0" algn="just" eaLnBrk="1" hangingPunct="1">
              <a:buFont typeface="Wingdings 2" panose="05020102010507070707" pitchFamily="18" charset="2"/>
              <a:buNone/>
              <a:defRPr/>
            </a:pPr>
            <a:r>
              <a:rPr lang="zh-CN" altLang="en-US" b="1" noProof="1">
                <a:solidFill>
                  <a:srgbClr val="000000"/>
                </a:solidFill>
                <a:effectLst>
                  <a:outerShdw blurRad="38100" dist="38100" dir="2700000">
                    <a:srgbClr val="C0C0C0"/>
                  </a:outerShdw>
                </a:effectLst>
                <a:latin typeface="华文新魏" panose="02010800040101010101" pitchFamily="2" charset="-122"/>
                <a:ea typeface="华文新魏" panose="02010800040101010101" pitchFamily="2" charset="-122"/>
              </a:rPr>
              <a:t>    </a:t>
            </a:r>
            <a:r>
              <a:rPr lang="en-US" altLang="x-none" b="1" noProof="1">
                <a:solidFill>
                  <a:srgbClr val="000000"/>
                </a:solidFill>
                <a:effectLst>
                  <a:outerShdw blurRad="38100" dist="38100" dir="2700000">
                    <a:srgbClr val="C0C0C0"/>
                  </a:outerShdw>
                </a:effectLst>
                <a:latin typeface="华文新魏" panose="02010800040101010101" pitchFamily="2" charset="-122"/>
                <a:ea typeface="华文新魏" panose="02010800040101010101" pitchFamily="2" charset="-122"/>
              </a:rPr>
              <a:t>1</a:t>
            </a:r>
            <a:r>
              <a:rPr lang="zh-CN" altLang="en-US" b="1" noProof="1">
                <a:solidFill>
                  <a:srgbClr val="000000"/>
                </a:solidFill>
                <a:effectLst>
                  <a:outerShdw blurRad="38100" dist="38100" dir="2700000">
                    <a:srgbClr val="C0C0C0"/>
                  </a:outerShdw>
                </a:effectLst>
                <a:latin typeface="华文新魏" panose="02010800040101010101" pitchFamily="2" charset="-122"/>
                <a:ea typeface="华文新魏" panose="02010800040101010101" pitchFamily="2" charset="-122"/>
              </a:rPr>
              <a:t>、实验</a:t>
            </a:r>
            <a:r>
              <a:rPr lang="zh-CN" altLang="en-US" b="1" noProof="1" smtClean="0">
                <a:solidFill>
                  <a:srgbClr val="000000"/>
                </a:solidFill>
                <a:effectLst>
                  <a:outerShdw blurRad="38100" dist="38100" dir="2700000">
                    <a:srgbClr val="C0C0C0"/>
                  </a:outerShdw>
                </a:effectLst>
                <a:latin typeface="华文新魏" panose="02010800040101010101" pitchFamily="2" charset="-122"/>
                <a:ea typeface="华文新魏" panose="02010800040101010101" pitchFamily="2" charset="-122"/>
              </a:rPr>
              <a:t>名称</a:t>
            </a:r>
            <a:endParaRPr lang="zh-CN" altLang="en-US" b="1" noProof="1">
              <a:solidFill>
                <a:srgbClr val="000000"/>
              </a:solidFill>
              <a:effectLst>
                <a:outerShdw blurRad="38100" dist="38100" dir="2700000">
                  <a:srgbClr val="C0C0C0"/>
                </a:outerShdw>
              </a:effectLst>
              <a:latin typeface="华文新魏" panose="02010800040101010101" pitchFamily="2" charset="-122"/>
              <a:ea typeface="华文新魏" panose="02010800040101010101" pitchFamily="2" charset="-122"/>
            </a:endParaRPr>
          </a:p>
          <a:p>
            <a:pPr marL="0" indent="0" algn="just" eaLnBrk="1" hangingPunct="1">
              <a:buFont typeface="Wingdings 2" panose="05020102010507070707" pitchFamily="18" charset="2"/>
              <a:buNone/>
              <a:defRPr/>
            </a:pPr>
            <a:r>
              <a:rPr lang="zh-CN" altLang="en-US" b="1" noProof="1">
                <a:solidFill>
                  <a:srgbClr val="000000"/>
                </a:solidFill>
                <a:effectLst>
                  <a:outerShdw blurRad="38100" dist="38100" dir="2700000">
                    <a:srgbClr val="C0C0C0"/>
                  </a:outerShdw>
                </a:effectLst>
                <a:latin typeface="华文新魏" panose="02010800040101010101" pitchFamily="2" charset="-122"/>
                <a:ea typeface="华文新魏" panose="02010800040101010101" pitchFamily="2" charset="-122"/>
              </a:rPr>
              <a:t>    </a:t>
            </a:r>
            <a:r>
              <a:rPr lang="en-US" altLang="x-none" b="1" noProof="1">
                <a:solidFill>
                  <a:srgbClr val="000000"/>
                </a:solidFill>
                <a:effectLst>
                  <a:outerShdw blurRad="38100" dist="38100" dir="2700000">
                    <a:srgbClr val="C0C0C0"/>
                  </a:outerShdw>
                </a:effectLst>
                <a:latin typeface="华文新魏" panose="02010800040101010101" pitchFamily="2" charset="-122"/>
                <a:ea typeface="华文新魏" panose="02010800040101010101" pitchFamily="2" charset="-122"/>
              </a:rPr>
              <a:t>2</a:t>
            </a:r>
            <a:r>
              <a:rPr lang="zh-CN" altLang="en-US" b="1" noProof="1">
                <a:solidFill>
                  <a:srgbClr val="000000"/>
                </a:solidFill>
                <a:effectLst>
                  <a:outerShdw blurRad="38100" dist="38100" dir="2700000">
                    <a:srgbClr val="C0C0C0"/>
                  </a:outerShdw>
                </a:effectLst>
                <a:latin typeface="华文新魏" panose="02010800040101010101" pitchFamily="2" charset="-122"/>
                <a:ea typeface="华文新魏" panose="02010800040101010101" pitchFamily="2" charset="-122"/>
              </a:rPr>
              <a:t>、实验</a:t>
            </a:r>
            <a:r>
              <a:rPr lang="zh-CN" altLang="en-US" b="1" noProof="1" smtClean="0">
                <a:solidFill>
                  <a:srgbClr val="000000"/>
                </a:solidFill>
                <a:effectLst>
                  <a:outerShdw blurRad="38100" dist="38100" dir="2700000">
                    <a:srgbClr val="C0C0C0"/>
                  </a:outerShdw>
                </a:effectLst>
                <a:latin typeface="华文新魏" panose="02010800040101010101" pitchFamily="2" charset="-122"/>
                <a:ea typeface="华文新魏" panose="02010800040101010101" pitchFamily="2" charset="-122"/>
              </a:rPr>
              <a:t>目的</a:t>
            </a:r>
            <a:endParaRPr lang="zh-CN" altLang="en-US" b="1" noProof="1">
              <a:solidFill>
                <a:srgbClr val="000000"/>
              </a:solidFill>
              <a:effectLst>
                <a:outerShdw blurRad="38100" dist="38100" dir="2700000">
                  <a:srgbClr val="C0C0C0"/>
                </a:outerShdw>
              </a:effectLst>
              <a:latin typeface="华文新魏" panose="02010800040101010101" pitchFamily="2" charset="-122"/>
              <a:ea typeface="华文新魏" panose="02010800040101010101" pitchFamily="2" charset="-122"/>
            </a:endParaRPr>
          </a:p>
          <a:p>
            <a:pPr marL="0" indent="0" algn="just" eaLnBrk="1" hangingPunct="1">
              <a:buFont typeface="Wingdings 2" panose="05020102010507070707" pitchFamily="18" charset="2"/>
              <a:buNone/>
              <a:defRPr/>
            </a:pPr>
            <a:r>
              <a:rPr lang="zh-CN" altLang="en-US" b="1" noProof="1">
                <a:solidFill>
                  <a:srgbClr val="000000"/>
                </a:solidFill>
                <a:effectLst>
                  <a:outerShdw blurRad="38100" dist="38100" dir="2700000">
                    <a:srgbClr val="C0C0C0"/>
                  </a:outerShdw>
                </a:effectLst>
                <a:latin typeface="华文新魏" panose="02010800040101010101" pitchFamily="2" charset="-122"/>
                <a:ea typeface="华文新魏" panose="02010800040101010101" pitchFamily="2" charset="-122"/>
              </a:rPr>
              <a:t>    </a:t>
            </a:r>
            <a:r>
              <a:rPr lang="en-US" altLang="x-none" b="1" noProof="1">
                <a:solidFill>
                  <a:srgbClr val="000000"/>
                </a:solidFill>
                <a:effectLst>
                  <a:outerShdw blurRad="38100" dist="38100" dir="2700000">
                    <a:srgbClr val="C0C0C0"/>
                  </a:outerShdw>
                </a:effectLst>
                <a:latin typeface="华文新魏" panose="02010800040101010101" pitchFamily="2" charset="-122"/>
                <a:ea typeface="华文新魏" panose="02010800040101010101" pitchFamily="2" charset="-122"/>
              </a:rPr>
              <a:t>3</a:t>
            </a:r>
            <a:r>
              <a:rPr lang="zh-CN" altLang="en-US" b="1" noProof="1">
                <a:solidFill>
                  <a:srgbClr val="000000"/>
                </a:solidFill>
                <a:effectLst>
                  <a:outerShdw blurRad="38100" dist="38100" dir="2700000">
                    <a:srgbClr val="C0C0C0"/>
                  </a:outerShdw>
                </a:effectLst>
                <a:latin typeface="华文新魏" panose="02010800040101010101" pitchFamily="2" charset="-122"/>
                <a:ea typeface="华文新魏" panose="02010800040101010101" pitchFamily="2" charset="-122"/>
              </a:rPr>
              <a:t>、实验</a:t>
            </a:r>
            <a:r>
              <a:rPr lang="zh-CN" altLang="en-US" b="1" noProof="1" smtClean="0">
                <a:solidFill>
                  <a:srgbClr val="000000"/>
                </a:solidFill>
                <a:effectLst>
                  <a:outerShdw blurRad="38100" dist="38100" dir="2700000">
                    <a:srgbClr val="C0C0C0"/>
                  </a:outerShdw>
                </a:effectLst>
                <a:latin typeface="华文新魏" panose="02010800040101010101" pitchFamily="2" charset="-122"/>
                <a:ea typeface="华文新魏" panose="02010800040101010101" pitchFamily="2" charset="-122"/>
              </a:rPr>
              <a:t>仪器</a:t>
            </a:r>
            <a:endParaRPr lang="zh-CN" altLang="en-US" b="1" noProof="1">
              <a:solidFill>
                <a:srgbClr val="000000"/>
              </a:solidFill>
              <a:effectLst>
                <a:outerShdw blurRad="38100" dist="38100" dir="2700000">
                  <a:srgbClr val="C0C0C0"/>
                </a:outerShdw>
              </a:effectLst>
              <a:latin typeface="华文新魏" panose="02010800040101010101" pitchFamily="2" charset="-122"/>
              <a:ea typeface="华文新魏" panose="02010800040101010101" pitchFamily="2" charset="-122"/>
            </a:endParaRPr>
          </a:p>
          <a:p>
            <a:pPr marL="0" indent="0" algn="just" eaLnBrk="1" hangingPunct="1">
              <a:buFont typeface="Wingdings 2" panose="05020102010507070707" pitchFamily="18" charset="2"/>
              <a:buNone/>
              <a:defRPr/>
            </a:pPr>
            <a:r>
              <a:rPr lang="zh-CN" altLang="en-US" b="1" noProof="1">
                <a:solidFill>
                  <a:srgbClr val="000000"/>
                </a:solidFill>
                <a:effectLst>
                  <a:outerShdw blurRad="38100" dist="38100" dir="2700000">
                    <a:srgbClr val="C0C0C0"/>
                  </a:outerShdw>
                </a:effectLst>
                <a:latin typeface="华文新魏" panose="02010800040101010101" pitchFamily="2" charset="-122"/>
                <a:ea typeface="华文新魏" panose="02010800040101010101" pitchFamily="2" charset="-122"/>
              </a:rPr>
              <a:t>    </a:t>
            </a:r>
            <a:r>
              <a:rPr lang="en-US" altLang="x-none" b="1" noProof="1">
                <a:solidFill>
                  <a:srgbClr val="000000"/>
                </a:solidFill>
                <a:effectLst>
                  <a:outerShdw blurRad="38100" dist="38100" dir="2700000">
                    <a:srgbClr val="C0C0C0"/>
                  </a:outerShdw>
                </a:effectLst>
                <a:latin typeface="华文新魏" panose="02010800040101010101" pitchFamily="2" charset="-122"/>
                <a:ea typeface="华文新魏" panose="02010800040101010101" pitchFamily="2" charset="-122"/>
              </a:rPr>
              <a:t>4</a:t>
            </a:r>
            <a:r>
              <a:rPr lang="zh-CN" altLang="en-US" b="1" noProof="1">
                <a:solidFill>
                  <a:srgbClr val="000000"/>
                </a:solidFill>
                <a:effectLst>
                  <a:outerShdw blurRad="38100" dist="38100" dir="2700000">
                    <a:srgbClr val="C0C0C0"/>
                  </a:outerShdw>
                </a:effectLst>
                <a:latin typeface="华文新魏" panose="02010800040101010101" pitchFamily="2" charset="-122"/>
                <a:ea typeface="华文新魏" panose="02010800040101010101" pitchFamily="2" charset="-122"/>
              </a:rPr>
              <a:t>、实验原理（</a:t>
            </a:r>
            <a:r>
              <a:rPr lang="zh-CN" altLang="en-US" noProof="1">
                <a:solidFill>
                  <a:srgbClr val="7030A0"/>
                </a:solidFill>
                <a:latin typeface="华文新魏" panose="02010800040101010101" pitchFamily="2" charset="-122"/>
                <a:ea typeface="华文新魏" panose="02010800040101010101" pitchFamily="2" charset="-122"/>
              </a:rPr>
              <a:t>实验原理不用完全抄袭书本，在仔细阅读实验原理后，经过自己总结，将实验中重要公式及其推导过程、图表及文字书写在实验报告中</a:t>
            </a:r>
            <a:r>
              <a:rPr lang="zh-CN" altLang="en-US" b="1" noProof="1" smtClean="0">
                <a:solidFill>
                  <a:srgbClr val="000000"/>
                </a:solidFill>
                <a:effectLst>
                  <a:outerShdw blurRad="38100" dist="38100" dir="2700000">
                    <a:srgbClr val="C0C0C0"/>
                  </a:outerShdw>
                </a:effectLst>
                <a:latin typeface="华文新魏" panose="02010800040101010101" pitchFamily="2" charset="-122"/>
                <a:ea typeface="华文新魏" panose="02010800040101010101" pitchFamily="2" charset="-122"/>
              </a:rPr>
              <a:t>）</a:t>
            </a:r>
            <a:endParaRPr lang="zh-CN" altLang="en-US" b="1" noProof="1">
              <a:solidFill>
                <a:srgbClr val="000000"/>
              </a:solidFill>
              <a:effectLst>
                <a:outerShdw blurRad="38100" dist="38100" dir="2700000">
                  <a:srgbClr val="C0C0C0"/>
                </a:outerShdw>
              </a:effectLst>
              <a:latin typeface="华文新魏" panose="02010800040101010101" pitchFamily="2" charset="-122"/>
              <a:ea typeface="华文新魏" panose="02010800040101010101" pitchFamily="2" charset="-122"/>
            </a:endParaRPr>
          </a:p>
        </p:txBody>
      </p:sp>
      <p:sp>
        <p:nvSpPr>
          <p:cNvPr id="4" name="矩形 3"/>
          <p:cNvSpPr/>
          <p:nvPr/>
        </p:nvSpPr>
        <p:spPr>
          <a:xfrm>
            <a:off x="7812360" y="3939657"/>
            <a:ext cx="648072" cy="2308324"/>
          </a:xfrm>
          <a:prstGeom prst="rect">
            <a:avLst/>
          </a:prstGeom>
          <a:solidFill>
            <a:srgbClr val="FFFF99"/>
          </a:solidFill>
          <a:ln>
            <a:solidFill>
              <a:schemeClr val="tx1"/>
            </a:solidFill>
          </a:ln>
        </p:spPr>
        <p:txBody>
          <a:bodyPr wrap="square" lIns="91440" tIns="45720" rIns="91440" bIns="45720">
            <a:spAutoFit/>
          </a:bodyPr>
          <a:lstStyle/>
          <a:p>
            <a:pPr algn="ctr"/>
            <a:r>
              <a:rPr lang="zh-CN" altLang="en-US" sz="2400" cap="none" spc="0" dirty="0" smtClean="0">
                <a:ln w="0"/>
                <a:solidFill>
                  <a:srgbClr val="C00000"/>
                </a:solidFill>
                <a:effectLst>
                  <a:outerShdw blurRad="38100" dist="25400" dir="5400000" algn="ctr" rotWithShape="0">
                    <a:srgbClr val="6E747A">
                      <a:alpha val="43000"/>
                    </a:srgbClr>
                  </a:outerShdw>
                </a:effectLst>
                <a:latin typeface="华文新魏" panose="02010800040101010101" pitchFamily="2" charset="-122"/>
                <a:ea typeface="华文新魏" panose="02010800040101010101" pitchFamily="2" charset="-122"/>
              </a:rPr>
              <a:t>表头填写完整</a:t>
            </a:r>
            <a:endParaRPr lang="zh-CN" altLang="en-US" sz="2400" cap="none" spc="0" dirty="0">
              <a:ln w="0"/>
              <a:solidFill>
                <a:srgbClr val="C00000"/>
              </a:solidFill>
              <a:effectLst>
                <a:outerShdw blurRad="38100" dist="25400" dir="5400000" algn="ctr" rotWithShape="0">
                  <a:srgbClr val="6E747A">
                    <a:alpha val="43000"/>
                  </a:srgbClr>
                </a:outerShdw>
              </a:effectLst>
              <a:latin typeface="华文新魏" panose="02010800040101010101" pitchFamily="2" charset="-122"/>
              <a:ea typeface="华文新魏" panose="02010800040101010101" pitchFamily="2" charset="-122"/>
            </a:endParaRPr>
          </a:p>
        </p:txBody>
      </p:sp>
      <p:pic>
        <p:nvPicPr>
          <p:cNvPr id="5" name="图片 4"/>
          <p:cNvPicPr>
            <a:picLocks noChangeAspect="1"/>
          </p:cNvPicPr>
          <p:nvPr/>
        </p:nvPicPr>
        <p:blipFill rotWithShape="1">
          <a:blip r:embed="rId2" cstate="print">
            <a:extLst>
              <a:ext uri="{28A0092B-C50C-407E-A947-70E740481C1C}">
                <a14:useLocalDpi xmlns:a14="http://schemas.microsoft.com/office/drawing/2010/main" val="0"/>
              </a:ext>
            </a:extLst>
          </a:blip>
          <a:srcRect t="13740" r="12201" b="62920"/>
          <a:stretch/>
        </p:blipFill>
        <p:spPr>
          <a:xfrm>
            <a:off x="539552" y="3939657"/>
            <a:ext cx="6984776" cy="2475739"/>
          </a:xfrm>
          <a:prstGeom prst="rect">
            <a:avLst/>
          </a:prstGeom>
          <a:ln>
            <a:solidFill>
              <a:srgbClr val="00B0F0"/>
            </a:solidFill>
          </a:ln>
        </p:spPr>
      </p:pic>
    </p:spTree>
  </p:cSld>
  <p:clrMapOvr>
    <a:masterClrMapping/>
  </p:clrMapOvr>
  <p:transition advClick="0">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837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9394" name="Rectangle 2"/>
          <p:cNvSpPr>
            <a:spLocks noGrp="1"/>
          </p:cNvSpPr>
          <p:nvPr>
            <p:ph sz="quarter" idx="4294967295"/>
          </p:nvPr>
        </p:nvSpPr>
        <p:spPr>
          <a:xfrm>
            <a:off x="539552" y="764704"/>
            <a:ext cx="7899400" cy="5105400"/>
          </a:xfrm>
          <a:ln>
            <a:miter/>
          </a:ln>
        </p:spPr>
        <p:txBody>
          <a:bodyPr/>
          <a:lstStyle>
            <a:lvl1pPr lvl="0">
              <a:defRPr sz="2000" kern="1200"/>
            </a:lvl1pPr>
            <a:lvl2pPr lvl="1">
              <a:defRPr sz="1800" kern="1200"/>
            </a:lvl2pPr>
            <a:lvl3pPr lvl="2">
              <a:defRPr sz="1600" kern="1200"/>
            </a:lvl3pPr>
            <a:lvl4pPr lvl="3">
              <a:defRPr sz="1600" kern="1200"/>
            </a:lvl4pPr>
            <a:lvl5pPr lvl="4">
              <a:defRPr sz="1600" kern="1200"/>
            </a:lvl5pPr>
          </a:lstStyle>
          <a:p>
            <a:pPr marL="0" indent="0" algn="just" eaLnBrk="1" hangingPunct="1">
              <a:buFont typeface="Wingdings 2" panose="05020102010507070707" pitchFamily="18" charset="2"/>
              <a:buNone/>
              <a:defRPr/>
            </a:pPr>
            <a:r>
              <a:rPr lang="en-US" altLang="x-none" sz="2600" b="1" noProof="1">
                <a:solidFill>
                  <a:srgbClr val="000000"/>
                </a:solidFill>
                <a:effectLst>
                  <a:outerShdw blurRad="38100" dist="38100" dir="2700000">
                    <a:srgbClr val="C0C0C0"/>
                  </a:outerShdw>
                </a:effectLst>
                <a:latin typeface="华文新魏" panose="02010800040101010101" pitchFamily="2" charset="-122"/>
                <a:ea typeface="华文新魏" panose="02010800040101010101" pitchFamily="2" charset="-122"/>
              </a:rPr>
              <a:t>         </a:t>
            </a:r>
            <a:r>
              <a:rPr lang="zh-CN" altLang="en-US" sz="2600" b="1" noProof="1">
                <a:latin typeface="华文新魏" panose="02010800040101010101" pitchFamily="2" charset="-122"/>
                <a:ea typeface="华文新魏" panose="02010800040101010101" pitchFamily="2" charset="-122"/>
              </a:rPr>
              <a:t> </a:t>
            </a:r>
            <a:r>
              <a:rPr lang="en-US" altLang="x-none" sz="2600" b="1" noProof="1">
                <a:solidFill>
                  <a:srgbClr val="000000"/>
                </a:solidFill>
                <a:effectLst>
                  <a:outerShdw blurRad="38100" dist="38100" dir="2700000">
                    <a:srgbClr val="C0C0C0"/>
                  </a:outerShdw>
                </a:effectLst>
                <a:latin typeface="华文新魏" panose="02010800040101010101" pitchFamily="2" charset="-122"/>
                <a:ea typeface="华文新魏" panose="02010800040101010101" pitchFamily="2" charset="-122"/>
              </a:rPr>
              <a:t>5</a:t>
            </a:r>
            <a:r>
              <a:rPr lang="zh-CN" altLang="en-US" sz="2600" b="1" noProof="1">
                <a:solidFill>
                  <a:srgbClr val="000000"/>
                </a:solidFill>
                <a:effectLst>
                  <a:outerShdw blurRad="38100" dist="38100" dir="2700000">
                    <a:srgbClr val="C0C0C0"/>
                  </a:outerShdw>
                </a:effectLst>
                <a:latin typeface="华文新魏" panose="02010800040101010101" pitchFamily="2" charset="-122"/>
                <a:ea typeface="华文新魏" panose="02010800040101010101" pitchFamily="2" charset="-122"/>
              </a:rPr>
              <a:t>、实验步骤。</a:t>
            </a:r>
            <a:r>
              <a:rPr lang="zh-CN" altLang="en-US" sz="2600" b="1" noProof="1">
                <a:solidFill>
                  <a:srgbClr val="7030A0"/>
                </a:solidFill>
                <a:latin typeface="华文新魏" panose="02010800040101010101" pitchFamily="2" charset="-122"/>
                <a:ea typeface="华文新魏" panose="02010800040101010101" pitchFamily="2" charset="-122"/>
              </a:rPr>
              <a:t>实际实验内容可能会因实验仪器的更换有所改变和增减，所以实验内容也可以在实验之后书写。</a:t>
            </a:r>
            <a:endParaRPr lang="en-US" altLang="x-none" sz="2600" b="1" noProof="1">
              <a:solidFill>
                <a:srgbClr val="7030A0"/>
              </a:solidFill>
              <a:effectLst>
                <a:outerShdw blurRad="38100" dist="38100" dir="2700000">
                  <a:srgbClr val="C0C0C0"/>
                </a:outerShdw>
              </a:effectLst>
              <a:latin typeface="华文新魏" panose="02010800040101010101" pitchFamily="2" charset="-122"/>
              <a:ea typeface="华文新魏" panose="02010800040101010101" pitchFamily="2" charset="-122"/>
            </a:endParaRPr>
          </a:p>
          <a:p>
            <a:pPr marL="0" indent="0" algn="just" eaLnBrk="1" hangingPunct="1">
              <a:buFont typeface="Wingdings 2" panose="05020102010507070707" pitchFamily="18" charset="2"/>
              <a:buNone/>
              <a:defRPr/>
            </a:pPr>
            <a:r>
              <a:rPr lang="en-US" altLang="x-none" sz="2600" b="1" noProof="1">
                <a:solidFill>
                  <a:srgbClr val="000000"/>
                </a:solidFill>
                <a:effectLst>
                  <a:outerShdw blurRad="38100" dist="38100" dir="2700000">
                    <a:srgbClr val="C0C0C0"/>
                  </a:outerShdw>
                </a:effectLst>
                <a:latin typeface="华文新魏" panose="02010800040101010101" pitchFamily="2" charset="-122"/>
                <a:ea typeface="华文新魏" panose="02010800040101010101" pitchFamily="2" charset="-122"/>
              </a:rPr>
              <a:t>          6</a:t>
            </a:r>
            <a:r>
              <a:rPr lang="zh-CN" altLang="en-US" sz="2600" b="1" noProof="1">
                <a:solidFill>
                  <a:srgbClr val="000000"/>
                </a:solidFill>
                <a:effectLst>
                  <a:outerShdw blurRad="38100" dist="38100" dir="2700000">
                    <a:srgbClr val="C0C0C0"/>
                  </a:outerShdw>
                </a:effectLst>
                <a:latin typeface="华文新魏" panose="02010800040101010101" pitchFamily="2" charset="-122"/>
                <a:ea typeface="华文新魏" panose="02010800040101010101" pitchFamily="2" charset="-122"/>
              </a:rPr>
              <a:t>、数据处理及结果。</a:t>
            </a:r>
            <a:r>
              <a:rPr lang="zh-CN" altLang="en-US" sz="2600" b="1" noProof="1">
                <a:solidFill>
                  <a:srgbClr val="7030A0"/>
                </a:solidFill>
                <a:effectLst>
                  <a:outerShdw blurRad="38100" dist="38100" dir="2700000">
                    <a:srgbClr val="C0C0C0"/>
                  </a:outerShdw>
                </a:effectLst>
                <a:latin typeface="华文新魏" panose="02010800040101010101" pitchFamily="2" charset="-122"/>
                <a:ea typeface="华文新魏" panose="02010800040101010101" pitchFamily="2" charset="-122"/>
              </a:rPr>
              <a:t>数据表格（包括物理量</a:t>
            </a:r>
            <a:r>
              <a:rPr lang="zh-CN" altLang="en-US" sz="2600" b="1" noProof="1">
                <a:solidFill>
                  <a:srgbClr val="7030A0"/>
                </a:solidFill>
                <a:latin typeface="华文新魏" panose="02010800040101010101" pitchFamily="2" charset="-122"/>
                <a:ea typeface="华文新魏" panose="02010800040101010101" pitchFamily="2" charset="-122"/>
              </a:rPr>
              <a:t>名称</a:t>
            </a:r>
            <a:r>
              <a:rPr lang="zh-CN" altLang="en-US" sz="2600" b="1" noProof="1">
                <a:solidFill>
                  <a:srgbClr val="7030A0"/>
                </a:solidFill>
                <a:effectLst>
                  <a:outerShdw blurRad="38100" dist="38100" dir="2700000">
                    <a:srgbClr val="C0C0C0"/>
                  </a:outerShdw>
                </a:effectLst>
                <a:latin typeface="华文新魏" panose="02010800040101010101" pitchFamily="2" charset="-122"/>
                <a:ea typeface="华文新魏" panose="02010800040101010101" pitchFamily="2" charset="-122"/>
              </a:rPr>
              <a:t>、</a:t>
            </a:r>
            <a:r>
              <a:rPr lang="zh-CN" altLang="en-US" sz="2600" b="1" noProof="1">
                <a:solidFill>
                  <a:srgbClr val="7030A0"/>
                </a:solidFill>
                <a:latin typeface="华文新魏" panose="02010800040101010101" pitchFamily="2" charset="-122"/>
                <a:ea typeface="华文新魏" panose="02010800040101010101" pitchFamily="2" charset="-122"/>
              </a:rPr>
              <a:t>单位</a:t>
            </a:r>
            <a:r>
              <a:rPr lang="zh-CN" altLang="en-US" sz="2600" b="1" noProof="1">
                <a:solidFill>
                  <a:srgbClr val="7030A0"/>
                </a:solidFill>
                <a:effectLst>
                  <a:outerShdw blurRad="38100" dist="38100" dir="2700000">
                    <a:srgbClr val="C0C0C0"/>
                  </a:outerShdw>
                </a:effectLst>
                <a:latin typeface="华文新魏" panose="02010800040101010101" pitchFamily="2" charset="-122"/>
                <a:ea typeface="华文新魏" panose="02010800040101010101" pitchFamily="2" charset="-122"/>
              </a:rPr>
              <a:t>、简单的公式）。数据处理要有</a:t>
            </a:r>
            <a:r>
              <a:rPr lang="zh-CN" altLang="en-US" sz="2600" b="1" noProof="1">
                <a:solidFill>
                  <a:srgbClr val="7030A0"/>
                </a:solidFill>
                <a:latin typeface="华文新魏" panose="02010800040101010101" pitchFamily="2" charset="-122"/>
                <a:ea typeface="华文新魏" panose="02010800040101010101" pitchFamily="2" charset="-122"/>
              </a:rPr>
              <a:t>完整</a:t>
            </a:r>
            <a:r>
              <a:rPr lang="zh-CN" altLang="en-US" sz="2600" b="1" noProof="1">
                <a:solidFill>
                  <a:srgbClr val="7030A0"/>
                </a:solidFill>
                <a:effectLst>
                  <a:outerShdw blurRad="38100" dist="38100" dir="2700000">
                    <a:srgbClr val="C0C0C0"/>
                  </a:outerShdw>
                </a:effectLst>
                <a:latin typeface="华文新魏" panose="02010800040101010101" pitchFamily="2" charset="-122"/>
                <a:ea typeface="华文新魏" panose="02010800040101010101" pitchFamily="2" charset="-122"/>
              </a:rPr>
              <a:t>的计算、作图和不确定度的估算，而且计算要有简洁的计算式子；代入的数据要</a:t>
            </a:r>
            <a:r>
              <a:rPr lang="zh-CN" altLang="en-US" sz="2600" b="1" noProof="1">
                <a:solidFill>
                  <a:srgbClr val="7030A0"/>
                </a:solidFill>
                <a:latin typeface="华文新魏" panose="02010800040101010101" pitchFamily="2" charset="-122"/>
                <a:ea typeface="华文新魏" panose="02010800040101010101" pitchFamily="2" charset="-122"/>
              </a:rPr>
              <a:t>有根有据</a:t>
            </a:r>
            <a:r>
              <a:rPr lang="zh-CN" altLang="en-US" sz="2600" b="1" noProof="1">
                <a:solidFill>
                  <a:srgbClr val="7030A0"/>
                </a:solidFill>
                <a:effectLst>
                  <a:outerShdw blurRad="38100" dist="38100" dir="2700000">
                    <a:srgbClr val="C0C0C0"/>
                  </a:outerShdw>
                </a:effectLst>
                <a:latin typeface="华文新魏" panose="02010800040101010101" pitchFamily="2" charset="-122"/>
                <a:ea typeface="华文新魏" panose="02010800040101010101" pitchFamily="2" charset="-122"/>
              </a:rPr>
              <a:t>，作图要美观、规范。最后要</a:t>
            </a:r>
            <a:r>
              <a:rPr lang="zh-CN" altLang="en-US" sz="2600" b="1" noProof="1">
                <a:solidFill>
                  <a:srgbClr val="7030A0"/>
                </a:solidFill>
                <a:latin typeface="华文新魏" panose="02010800040101010101" pitchFamily="2" charset="-122"/>
                <a:ea typeface="华文新魏" panose="02010800040101010101" pitchFamily="2" charset="-122"/>
              </a:rPr>
              <a:t>给出实验结果，得出实验结论</a:t>
            </a:r>
            <a:r>
              <a:rPr lang="zh-CN" altLang="en-US" sz="2600" b="1" noProof="1">
                <a:solidFill>
                  <a:srgbClr val="7030A0"/>
                </a:solidFill>
                <a:effectLst>
                  <a:outerShdw blurRad="38100" dist="38100" dir="2700000">
                    <a:srgbClr val="C0C0C0"/>
                  </a:outerShdw>
                </a:effectLst>
                <a:latin typeface="华文新魏" panose="02010800040101010101" pitchFamily="2" charset="-122"/>
                <a:ea typeface="华文新魏" panose="02010800040101010101" pitchFamily="2" charset="-122"/>
              </a:rPr>
              <a:t>。</a:t>
            </a:r>
          </a:p>
          <a:p>
            <a:pPr marL="0" indent="0" algn="just" eaLnBrk="1" hangingPunct="1">
              <a:buFont typeface="Wingdings 2" panose="05020102010507070707" pitchFamily="18" charset="2"/>
              <a:buNone/>
              <a:defRPr/>
            </a:pPr>
            <a:r>
              <a:rPr lang="zh-CN" altLang="en-US" sz="2600" b="1" noProof="1">
                <a:latin typeface="华文新魏" panose="02010800040101010101" pitchFamily="2" charset="-122"/>
                <a:ea typeface="华文新魏" panose="02010800040101010101" pitchFamily="2" charset="-122"/>
              </a:rPr>
              <a:t>         </a:t>
            </a:r>
            <a:r>
              <a:rPr lang="en-US" altLang="x-none" sz="2600" b="1" noProof="1">
                <a:solidFill>
                  <a:srgbClr val="000000"/>
                </a:solidFill>
                <a:effectLst>
                  <a:outerShdw blurRad="38100" dist="38100" dir="2700000">
                    <a:srgbClr val="C0C0C0"/>
                  </a:outerShdw>
                </a:effectLst>
                <a:latin typeface="华文新魏" panose="02010800040101010101" pitchFamily="2" charset="-122"/>
                <a:ea typeface="华文新魏" panose="02010800040101010101" pitchFamily="2" charset="-122"/>
              </a:rPr>
              <a:t>7</a:t>
            </a:r>
            <a:r>
              <a:rPr lang="zh-CN" altLang="en-US" sz="2600" b="1" noProof="1">
                <a:solidFill>
                  <a:srgbClr val="000000"/>
                </a:solidFill>
                <a:effectLst>
                  <a:outerShdw blurRad="38100" dist="38100" dir="2700000">
                    <a:srgbClr val="C0C0C0"/>
                  </a:outerShdw>
                </a:effectLst>
                <a:latin typeface="华文新魏" panose="02010800040101010101" pitchFamily="2" charset="-122"/>
                <a:ea typeface="华文新魏" panose="02010800040101010101" pitchFamily="2" charset="-122"/>
              </a:rPr>
              <a:t>、回答问题或讨论。</a:t>
            </a:r>
          </a:p>
          <a:p>
            <a:pPr marL="0" indent="0" eaLnBrk="1" hangingPunct="1">
              <a:buFont typeface="Wingdings 2" panose="05020102010507070707" pitchFamily="18" charset="2"/>
              <a:buNone/>
              <a:defRPr/>
            </a:pPr>
            <a:r>
              <a:rPr lang="zh-CN" altLang="en-US" sz="2600" b="1" noProof="1">
                <a:solidFill>
                  <a:srgbClr val="000000"/>
                </a:solidFill>
                <a:effectLst>
                  <a:outerShdw blurRad="38100" dist="38100" dir="2700000">
                    <a:srgbClr val="C0C0C0"/>
                  </a:outerShdw>
                </a:effectLst>
                <a:latin typeface="华文新魏" panose="02010800040101010101" pitchFamily="2" charset="-122"/>
                <a:ea typeface="华文新魏" panose="02010800040101010101" pitchFamily="2" charset="-122"/>
              </a:rPr>
              <a:t>         </a:t>
            </a:r>
            <a:r>
              <a:rPr lang="en-US" altLang="x-none" sz="2600" b="1" noProof="1">
                <a:solidFill>
                  <a:srgbClr val="000000"/>
                </a:solidFill>
                <a:effectLst>
                  <a:outerShdw blurRad="38100" dist="38100" dir="2700000">
                    <a:srgbClr val="C0C0C0"/>
                  </a:outerShdw>
                </a:effectLst>
                <a:latin typeface="华文新魏" panose="02010800040101010101" pitchFamily="2" charset="-122"/>
                <a:ea typeface="华文新魏" panose="02010800040101010101" pitchFamily="2" charset="-122"/>
              </a:rPr>
              <a:t>8</a:t>
            </a:r>
            <a:r>
              <a:rPr lang="zh-CN" altLang="en-US" sz="2600" b="1" noProof="1">
                <a:solidFill>
                  <a:srgbClr val="000000"/>
                </a:solidFill>
                <a:effectLst>
                  <a:outerShdw blurRad="38100" dist="38100" dir="2700000">
                    <a:srgbClr val="C0C0C0"/>
                  </a:outerShdw>
                </a:effectLst>
                <a:latin typeface="华文新魏" panose="02010800040101010101" pitchFamily="2" charset="-122"/>
                <a:ea typeface="华文新魏" panose="02010800040101010101" pitchFamily="2" charset="-122"/>
              </a:rPr>
              <a:t>、原始数据（完整的预习报告和签字的实验记录） </a:t>
            </a:r>
            <a:r>
              <a:rPr lang="zh-CN" altLang="en-US" sz="2600" b="1" noProof="1">
                <a:solidFill>
                  <a:srgbClr val="FF0000"/>
                </a:solidFill>
                <a:effectLst>
                  <a:outerShdw blurRad="38100" dist="38100" dir="2700000">
                    <a:srgbClr val="C0C0C0"/>
                  </a:outerShdw>
                </a:effectLst>
                <a:latin typeface="华文新魏" panose="02010800040101010101" pitchFamily="2" charset="-122"/>
                <a:ea typeface="华文新魏" panose="02010800040101010101" pitchFamily="2" charset="-122"/>
              </a:rPr>
              <a:t>如发现原始数据有错、漏等情况，应予以重测或补测。</a:t>
            </a:r>
          </a:p>
        </p:txBody>
      </p:sp>
    </p:spTree>
  </p:cSld>
  <p:clrMapOvr>
    <a:masterClrMapping/>
  </p:clrMapOvr>
  <p:transition advClick="0">
    <p:cover dir="l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939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939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939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bwMode="auto">
          <a:xfrm>
            <a:off x="-180528" y="51833"/>
            <a:ext cx="4392612" cy="611556"/>
          </a:xfrm>
          <a:prstGeom prst="rect">
            <a:avLst/>
          </a:prstGeom>
          <a:noFill/>
          <a:ln>
            <a:noFill/>
            <a:miter/>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lvl1pPr algn="l" rtl="0" eaLnBrk="0" fontAlgn="base" hangingPunct="0">
              <a:spcBef>
                <a:spcPct val="0"/>
              </a:spcBef>
              <a:spcAft>
                <a:spcPct val="0"/>
              </a:spcAft>
              <a:defRPr sz="4000" kern="12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Arial" panose="020B0604020202020204" pitchFamily="34" charset="0"/>
                <a:ea typeface="宋体" panose="02010600030101010101" pitchFamily="2" charset="-122"/>
              </a:defRPr>
            </a:lvl2pPr>
            <a:lvl3pPr algn="l" rtl="0" eaLnBrk="0" fontAlgn="base" hangingPunct="0">
              <a:spcBef>
                <a:spcPct val="0"/>
              </a:spcBef>
              <a:spcAft>
                <a:spcPct val="0"/>
              </a:spcAft>
              <a:defRPr sz="4000">
                <a:solidFill>
                  <a:schemeClr val="tx2"/>
                </a:solidFill>
                <a:latin typeface="Arial" panose="020B0604020202020204" pitchFamily="34" charset="0"/>
                <a:ea typeface="宋体" panose="02010600030101010101" pitchFamily="2" charset="-122"/>
              </a:defRPr>
            </a:lvl3pPr>
            <a:lvl4pPr algn="l" rtl="0" eaLnBrk="0" fontAlgn="base" hangingPunct="0">
              <a:spcBef>
                <a:spcPct val="0"/>
              </a:spcBef>
              <a:spcAft>
                <a:spcPct val="0"/>
              </a:spcAft>
              <a:defRPr sz="4000">
                <a:solidFill>
                  <a:schemeClr val="tx2"/>
                </a:solidFill>
                <a:latin typeface="Arial" panose="020B0604020202020204" pitchFamily="34" charset="0"/>
                <a:ea typeface="宋体" panose="02010600030101010101" pitchFamily="2" charset="-122"/>
              </a:defRPr>
            </a:lvl4pPr>
            <a:lvl5pPr algn="l" rtl="0" eaLnBrk="0" fontAlgn="base" hangingPunct="0">
              <a:spcBef>
                <a:spcPct val="0"/>
              </a:spcBef>
              <a:spcAft>
                <a:spcPct val="0"/>
              </a:spcAft>
              <a:defRPr sz="4000">
                <a:solidFill>
                  <a:schemeClr val="tx2"/>
                </a:solidFill>
                <a:latin typeface="Arial" panose="020B0604020202020204" pitchFamily="34" charset="0"/>
                <a:ea typeface="宋体" panose="02010600030101010101" pitchFamily="2" charset="-122"/>
              </a:defRPr>
            </a:lvl5pPr>
            <a:lvl6pPr marL="457200" algn="l" rtl="0" eaLnBrk="0" fontAlgn="base" hangingPunct="0">
              <a:spcBef>
                <a:spcPct val="0"/>
              </a:spcBef>
              <a:spcAft>
                <a:spcPct val="0"/>
              </a:spcAft>
              <a:defRPr sz="4000">
                <a:solidFill>
                  <a:schemeClr val="tx2"/>
                </a:solidFill>
                <a:latin typeface="Arial" panose="020B0604020202020204" pitchFamily="34" charset="0"/>
                <a:ea typeface="宋体" panose="02010600030101010101" pitchFamily="2" charset="-122"/>
              </a:defRPr>
            </a:lvl6pPr>
            <a:lvl7pPr marL="914400" algn="l" rtl="0" eaLnBrk="0" fontAlgn="base" hangingPunct="0">
              <a:spcBef>
                <a:spcPct val="0"/>
              </a:spcBef>
              <a:spcAft>
                <a:spcPct val="0"/>
              </a:spcAft>
              <a:defRPr sz="4000">
                <a:solidFill>
                  <a:schemeClr val="tx2"/>
                </a:solidFill>
                <a:latin typeface="Arial" panose="020B0604020202020204" pitchFamily="34" charset="0"/>
                <a:ea typeface="宋体" panose="02010600030101010101" pitchFamily="2" charset="-122"/>
              </a:defRPr>
            </a:lvl7pPr>
            <a:lvl8pPr marL="1371600" algn="l" rtl="0" eaLnBrk="0" fontAlgn="base" hangingPunct="0">
              <a:spcBef>
                <a:spcPct val="0"/>
              </a:spcBef>
              <a:spcAft>
                <a:spcPct val="0"/>
              </a:spcAft>
              <a:defRPr sz="4000">
                <a:solidFill>
                  <a:schemeClr val="tx2"/>
                </a:solidFill>
                <a:latin typeface="Arial" panose="020B0604020202020204" pitchFamily="34" charset="0"/>
                <a:ea typeface="宋体" panose="02010600030101010101" pitchFamily="2" charset="-122"/>
              </a:defRPr>
            </a:lvl8pPr>
            <a:lvl9pPr marL="1828800" algn="l" rtl="0" eaLnBrk="0" fontAlgn="base" hangingPunct="0">
              <a:spcBef>
                <a:spcPct val="0"/>
              </a:spcBef>
              <a:spcAft>
                <a:spcPct val="0"/>
              </a:spcAft>
              <a:defRPr sz="4000">
                <a:solidFill>
                  <a:schemeClr val="tx2"/>
                </a:solidFill>
                <a:latin typeface="Arial" panose="020B0604020202020204" pitchFamily="34" charset="0"/>
                <a:ea typeface="宋体" panose="02010600030101010101" pitchFamily="2" charset="-122"/>
              </a:defRPr>
            </a:lvl9pPr>
          </a:lstStyle>
          <a:p>
            <a:pPr>
              <a:defRPr/>
            </a:pPr>
            <a:r>
              <a:rPr lang="zh-CN" altLang="en-US" b="1" noProof="1" smtClean="0">
                <a:solidFill>
                  <a:srgbClr val="C00000"/>
                </a:solidFill>
                <a:effectLst>
                  <a:outerShdw blurRad="38100" dist="38100" dir="2700000">
                    <a:srgbClr val="C0C0C0"/>
                  </a:outerShdw>
                </a:effectLst>
                <a:latin typeface="华文新魏" panose="02010800040101010101" pitchFamily="2" charset="-122"/>
                <a:ea typeface="华文新魏" panose="02010800040101010101" pitchFamily="2" charset="-122"/>
                <a:sym typeface="+mn-ea"/>
              </a:rPr>
              <a:t>（五）交实验报告</a:t>
            </a:r>
            <a:endParaRPr lang="zh-CN" altLang="en-US" b="1" noProof="1">
              <a:solidFill>
                <a:srgbClr val="C00000"/>
              </a:solidFill>
              <a:effectLst>
                <a:outerShdw blurRad="38100" dist="38100" dir="2700000">
                  <a:srgbClr val="C0C0C0"/>
                </a:outerShdw>
              </a:effectLst>
              <a:latin typeface="华文新魏" panose="02010800040101010101" pitchFamily="2" charset="-122"/>
              <a:ea typeface="华文新魏" panose="02010800040101010101" pitchFamily="2" charset="-122"/>
              <a:sym typeface="+mn-ea"/>
            </a:endParaRPr>
          </a:p>
        </p:txBody>
      </p:sp>
      <p:sp>
        <p:nvSpPr>
          <p:cNvPr id="3" name="Rectangle 3"/>
          <p:cNvSpPr>
            <a:spLocks noGrp="1"/>
          </p:cNvSpPr>
          <p:nvPr/>
        </p:nvSpPr>
        <p:spPr bwMode="auto">
          <a:xfrm>
            <a:off x="213109" y="505611"/>
            <a:ext cx="8807704" cy="6566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57200" indent="-457200">
              <a:spcBef>
                <a:spcPts val="575"/>
              </a:spcBef>
              <a:buClr>
                <a:schemeClr val="accent1"/>
              </a:buClr>
              <a:buSzPct val="85000"/>
              <a:buFont typeface="Wingdings 2" panose="05020102010507070707" pitchFamily="18" charset="2"/>
              <a:buChar char=""/>
              <a:defRPr sz="2600">
                <a:solidFill>
                  <a:schemeClr val="tx1"/>
                </a:solidFill>
                <a:latin typeface="Arial" panose="020B0604020202020204" pitchFamily="34" charset="0"/>
                <a:ea typeface="宋体" panose="02010600030101010101" pitchFamily="2" charset="-122"/>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ts val="375"/>
              </a:spcBef>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ct val="20000"/>
              </a:spcBef>
              <a:buClr>
                <a:srgbClr val="FF0000"/>
              </a:buClr>
              <a:buSzPct val="130000"/>
              <a:buFont typeface="Wingdings" panose="05000000000000000000" pitchFamily="2" charset="2"/>
              <a:buChar char="Ø"/>
            </a:pPr>
            <a:r>
              <a:rPr lang="zh-CN" altLang="en-US" sz="2400" dirty="0">
                <a:solidFill>
                  <a:srgbClr val="000000"/>
                </a:solidFill>
                <a:latin typeface="华文新魏" panose="02010800040101010101" pitchFamily="2" charset="-122"/>
                <a:ea typeface="华文新魏" panose="02010800040101010101" pitchFamily="2" charset="-122"/>
              </a:rPr>
              <a:t>报告箱地点：</a:t>
            </a:r>
            <a:r>
              <a:rPr lang="zh-CN" altLang="en-US" sz="2400" dirty="0" smtClean="0">
                <a:solidFill>
                  <a:srgbClr val="000000"/>
                </a:solidFill>
                <a:latin typeface="华文新魏" panose="02010800040101010101" pitchFamily="2" charset="-122"/>
                <a:ea typeface="华文新魏" panose="02010800040101010101" pitchFamily="2" charset="-122"/>
              </a:rPr>
              <a:t>理学院四层东边走廊（</a:t>
            </a:r>
            <a:r>
              <a:rPr lang="zh-CN" altLang="en-US" sz="2400" dirty="0">
                <a:solidFill>
                  <a:srgbClr val="000000"/>
                </a:solidFill>
                <a:latin typeface="华文新魏" panose="02010800040101010101" pitchFamily="2" charset="-122"/>
                <a:ea typeface="华文新魏" panose="02010800040101010101" pitchFamily="2" charset="-122"/>
              </a:rPr>
              <a:t>在</a:t>
            </a:r>
            <a:r>
              <a:rPr lang="en-US" altLang="zh-CN" sz="2400" dirty="0" smtClean="0">
                <a:solidFill>
                  <a:srgbClr val="000000"/>
                </a:solidFill>
                <a:latin typeface="华文新魏" panose="02010800040101010101" pitchFamily="2" charset="-122"/>
                <a:ea typeface="华文新魏" panose="02010800040101010101" pitchFamily="2" charset="-122"/>
              </a:rPr>
              <a:t>B403</a:t>
            </a:r>
            <a:r>
              <a:rPr lang="zh-CN" altLang="en-US" sz="2400" dirty="0" smtClean="0">
                <a:solidFill>
                  <a:srgbClr val="000000"/>
                </a:solidFill>
                <a:latin typeface="华文新魏" panose="02010800040101010101" pitchFamily="2" charset="-122"/>
                <a:ea typeface="华文新魏" panose="02010800040101010101" pitchFamily="2" charset="-122"/>
              </a:rPr>
              <a:t>门口）</a:t>
            </a:r>
            <a:endParaRPr lang="en-US" altLang="zh-CN" sz="2400" dirty="0" smtClean="0">
              <a:solidFill>
                <a:srgbClr val="000000"/>
              </a:solidFill>
              <a:latin typeface="华文新魏" panose="02010800040101010101" pitchFamily="2" charset="-122"/>
              <a:ea typeface="华文新魏" panose="02010800040101010101" pitchFamily="2" charset="-122"/>
            </a:endParaRPr>
          </a:p>
        </p:txBody>
      </p:sp>
      <p:grpSp>
        <p:nvGrpSpPr>
          <p:cNvPr id="9" name="组合 8"/>
          <p:cNvGrpSpPr/>
          <p:nvPr/>
        </p:nvGrpSpPr>
        <p:grpSpPr>
          <a:xfrm>
            <a:off x="471333" y="1194512"/>
            <a:ext cx="8672667" cy="5474847"/>
            <a:chOff x="471333" y="836712"/>
            <a:chExt cx="8672667" cy="5832648"/>
          </a:xfrm>
        </p:grpSpPr>
        <p:grpSp>
          <p:nvGrpSpPr>
            <p:cNvPr id="10" name="组合 9"/>
            <p:cNvGrpSpPr/>
            <p:nvPr/>
          </p:nvGrpSpPr>
          <p:grpSpPr>
            <a:xfrm>
              <a:off x="471333" y="836712"/>
              <a:ext cx="8672667" cy="5832648"/>
              <a:chOff x="323528" y="476672"/>
              <a:chExt cx="8672667" cy="5832648"/>
            </a:xfrm>
          </p:grpSpPr>
          <p:sp>
            <p:nvSpPr>
              <p:cNvPr id="23" name="矩形 22"/>
              <p:cNvSpPr/>
              <p:nvPr/>
            </p:nvSpPr>
            <p:spPr>
              <a:xfrm>
                <a:off x="323528" y="476672"/>
                <a:ext cx="7776864" cy="5832648"/>
              </a:xfrm>
              <a:prstGeom prst="rect">
                <a:avLst/>
              </a:prstGeom>
              <a:solidFill>
                <a:schemeClr val="accent1">
                  <a:lumMod val="40000"/>
                  <a:lumOff val="6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4" name="矩形 23"/>
              <p:cNvSpPr/>
              <p:nvPr/>
            </p:nvSpPr>
            <p:spPr>
              <a:xfrm>
                <a:off x="2123728" y="2277238"/>
                <a:ext cx="4248472" cy="2253368"/>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a:off x="1187624" y="1412776"/>
                <a:ext cx="6120680" cy="3960440"/>
              </a:xfrm>
              <a:prstGeom prst="rect">
                <a:avLst/>
              </a:prstGeom>
              <a:noFill/>
              <a:ln w="180975">
                <a:solidFill>
                  <a:schemeClr val="accent3">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框 25"/>
              <p:cNvSpPr txBox="1"/>
              <p:nvPr/>
            </p:nvSpPr>
            <p:spPr>
              <a:xfrm>
                <a:off x="4255776" y="1255024"/>
                <a:ext cx="1008112" cy="338554"/>
              </a:xfrm>
              <a:prstGeom prst="rect">
                <a:avLst/>
              </a:prstGeom>
              <a:noFill/>
            </p:spPr>
            <p:txBody>
              <a:bodyPr wrap="square" rtlCol="0">
                <a:spAutoFit/>
              </a:bodyPr>
              <a:lstStyle/>
              <a:p>
                <a:r>
                  <a:rPr lang="zh-CN" altLang="en-US" sz="1600" dirty="0" smtClean="0"/>
                  <a:t>走廊</a:t>
                </a:r>
                <a:endParaRPr lang="zh-CN" altLang="en-US" sz="1600" dirty="0"/>
              </a:p>
            </p:txBody>
          </p:sp>
          <p:sp>
            <p:nvSpPr>
              <p:cNvPr id="27" name="文本框 26"/>
              <p:cNvSpPr txBox="1"/>
              <p:nvPr/>
            </p:nvSpPr>
            <p:spPr>
              <a:xfrm>
                <a:off x="3996602" y="5203843"/>
                <a:ext cx="1008112" cy="338554"/>
              </a:xfrm>
              <a:prstGeom prst="rect">
                <a:avLst/>
              </a:prstGeom>
              <a:noFill/>
            </p:spPr>
            <p:txBody>
              <a:bodyPr wrap="square" rtlCol="0">
                <a:spAutoFit/>
              </a:bodyPr>
              <a:lstStyle/>
              <a:p>
                <a:r>
                  <a:rPr lang="zh-CN" altLang="en-US" sz="1600" dirty="0" smtClean="0"/>
                  <a:t>走廊</a:t>
                </a:r>
                <a:endParaRPr lang="zh-CN" altLang="en-US" sz="1600" dirty="0"/>
              </a:p>
            </p:txBody>
          </p:sp>
          <p:cxnSp>
            <p:nvCxnSpPr>
              <p:cNvPr id="28" name="直接箭头连接符 27"/>
              <p:cNvCxnSpPr/>
              <p:nvPr/>
            </p:nvCxnSpPr>
            <p:spPr>
              <a:xfrm flipV="1">
                <a:off x="8388424" y="980728"/>
                <a:ext cx="0" cy="59710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9" name="文本框 28"/>
              <p:cNvSpPr txBox="1"/>
              <p:nvPr/>
            </p:nvSpPr>
            <p:spPr>
              <a:xfrm>
                <a:off x="8460433" y="880936"/>
                <a:ext cx="432048" cy="400110"/>
              </a:xfrm>
              <a:prstGeom prst="rect">
                <a:avLst/>
              </a:prstGeom>
              <a:noFill/>
            </p:spPr>
            <p:txBody>
              <a:bodyPr wrap="square" rtlCol="0">
                <a:spAutoFit/>
              </a:bodyPr>
              <a:lstStyle/>
              <a:p>
                <a:r>
                  <a:rPr lang="zh-CN" altLang="en-US" dirty="0" smtClean="0">
                    <a:latin typeface="等线" panose="02010600030101010101" pitchFamily="2" charset="-122"/>
                    <a:ea typeface="等线" panose="02010600030101010101" pitchFamily="2" charset="-122"/>
                  </a:rPr>
                  <a:t>北</a:t>
                </a:r>
                <a:endParaRPr lang="zh-CN" altLang="en-US" dirty="0">
                  <a:latin typeface="等线" panose="02010600030101010101" pitchFamily="2" charset="-122"/>
                  <a:ea typeface="等线" panose="02010600030101010101" pitchFamily="2" charset="-122"/>
                </a:endParaRPr>
              </a:p>
            </p:txBody>
          </p:sp>
          <p:sp>
            <p:nvSpPr>
              <p:cNvPr id="30" name="矩形 29"/>
              <p:cNvSpPr/>
              <p:nvPr/>
            </p:nvSpPr>
            <p:spPr>
              <a:xfrm>
                <a:off x="8096358" y="3068960"/>
                <a:ext cx="72008" cy="432048"/>
              </a:xfrm>
              <a:prstGeom prst="rect">
                <a:avLst/>
              </a:prstGeom>
              <a:solidFill>
                <a:schemeClr val="accent3">
                  <a:lumMod val="75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文本框 30"/>
              <p:cNvSpPr txBox="1"/>
              <p:nvPr/>
            </p:nvSpPr>
            <p:spPr>
              <a:xfrm>
                <a:off x="8177818" y="3053205"/>
                <a:ext cx="818377" cy="400110"/>
              </a:xfrm>
              <a:prstGeom prst="rect">
                <a:avLst/>
              </a:prstGeom>
              <a:noFill/>
            </p:spPr>
            <p:txBody>
              <a:bodyPr wrap="square" rtlCol="0">
                <a:spAutoFit/>
              </a:bodyPr>
              <a:lstStyle/>
              <a:p>
                <a:r>
                  <a:rPr lang="zh-CN" altLang="en-US" dirty="0" smtClean="0">
                    <a:latin typeface="等线" panose="02010600030101010101" pitchFamily="2" charset="-122"/>
                    <a:ea typeface="等线" panose="02010600030101010101" pitchFamily="2" charset="-122"/>
                  </a:rPr>
                  <a:t>东门</a:t>
                </a:r>
                <a:endParaRPr lang="zh-CN" altLang="en-US" dirty="0">
                  <a:latin typeface="等线" panose="02010600030101010101" pitchFamily="2" charset="-122"/>
                  <a:ea typeface="等线" panose="02010600030101010101" pitchFamily="2" charset="-122"/>
                </a:endParaRPr>
              </a:p>
            </p:txBody>
          </p:sp>
          <p:sp>
            <p:nvSpPr>
              <p:cNvPr id="32" name="矩形 31"/>
              <p:cNvSpPr/>
              <p:nvPr/>
            </p:nvSpPr>
            <p:spPr>
              <a:xfrm>
                <a:off x="5173821" y="2278632"/>
                <a:ext cx="351656" cy="45719"/>
              </a:xfrm>
              <a:prstGeom prst="rect">
                <a:avLst/>
              </a:prstGeom>
              <a:solidFill>
                <a:schemeClr val="accent3">
                  <a:lumMod val="75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文本框 32"/>
              <p:cNvSpPr txBox="1"/>
              <p:nvPr/>
            </p:nvSpPr>
            <p:spPr>
              <a:xfrm>
                <a:off x="4789357" y="2355923"/>
                <a:ext cx="1278142" cy="400110"/>
              </a:xfrm>
              <a:prstGeom prst="rect">
                <a:avLst/>
              </a:prstGeom>
              <a:noFill/>
            </p:spPr>
            <p:txBody>
              <a:bodyPr wrap="square" rtlCol="0">
                <a:spAutoFit/>
              </a:bodyPr>
              <a:lstStyle/>
              <a:p>
                <a:r>
                  <a:rPr lang="zh-CN" altLang="en-US" dirty="0">
                    <a:latin typeface="等线" panose="02010600030101010101" pitchFamily="2" charset="-122"/>
                    <a:ea typeface="等线" panose="02010600030101010101" pitchFamily="2" charset="-122"/>
                  </a:rPr>
                  <a:t>院</a:t>
                </a:r>
                <a:r>
                  <a:rPr lang="zh-CN" altLang="en-US" dirty="0" smtClean="0">
                    <a:latin typeface="等线" panose="02010600030101010101" pitchFamily="2" charset="-122"/>
                    <a:ea typeface="等线" panose="02010600030101010101" pitchFamily="2" charset="-122"/>
                  </a:rPr>
                  <a:t>内南门</a:t>
                </a:r>
                <a:endParaRPr lang="zh-CN" altLang="en-US" dirty="0">
                  <a:latin typeface="等线" panose="02010600030101010101" pitchFamily="2" charset="-122"/>
                  <a:ea typeface="等线" panose="02010600030101010101" pitchFamily="2" charset="-122"/>
                </a:endParaRPr>
              </a:p>
            </p:txBody>
          </p:sp>
          <p:sp>
            <p:nvSpPr>
              <p:cNvPr id="34" name="矩形 33"/>
              <p:cNvSpPr/>
              <p:nvPr/>
            </p:nvSpPr>
            <p:spPr>
              <a:xfrm>
                <a:off x="2123728" y="2739277"/>
                <a:ext cx="45719" cy="313927"/>
              </a:xfrm>
              <a:prstGeom prst="rect">
                <a:avLst/>
              </a:prstGeom>
              <a:solidFill>
                <a:schemeClr val="accent3">
                  <a:lumMod val="75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5" name="直接连接符 34"/>
              <p:cNvCxnSpPr/>
              <p:nvPr/>
            </p:nvCxnSpPr>
            <p:spPr>
              <a:xfrm>
                <a:off x="5349649" y="1484784"/>
                <a:ext cx="0" cy="792454"/>
              </a:xfrm>
              <a:prstGeom prst="line">
                <a:avLst/>
              </a:prstGeom>
              <a:ln w="190500">
                <a:solidFill>
                  <a:schemeClr val="accent3">
                    <a:lumMod val="85000"/>
                  </a:schemeClr>
                </a:solidFill>
              </a:ln>
            </p:spPr>
            <p:style>
              <a:lnRef idx="1">
                <a:schemeClr val="accent1"/>
              </a:lnRef>
              <a:fillRef idx="0">
                <a:schemeClr val="accent1"/>
              </a:fillRef>
              <a:effectRef idx="0">
                <a:schemeClr val="accent1"/>
              </a:effectRef>
              <a:fontRef idx="minor">
                <a:schemeClr val="tx1"/>
              </a:fontRef>
            </p:style>
          </p:cxnSp>
          <p:sp>
            <p:nvSpPr>
              <p:cNvPr id="36" name="文本框 35"/>
              <p:cNvSpPr txBox="1"/>
              <p:nvPr/>
            </p:nvSpPr>
            <p:spPr>
              <a:xfrm>
                <a:off x="6499347" y="1527192"/>
                <a:ext cx="607877" cy="338554"/>
              </a:xfrm>
              <a:prstGeom prst="rect">
                <a:avLst/>
              </a:prstGeom>
              <a:noFill/>
            </p:spPr>
            <p:txBody>
              <a:bodyPr wrap="square" rtlCol="0">
                <a:spAutoFit/>
              </a:bodyPr>
              <a:lstStyle/>
              <a:p>
                <a:r>
                  <a:rPr lang="zh-CN" altLang="en-US" sz="1600" dirty="0" smtClean="0"/>
                  <a:t>电梯</a:t>
                </a:r>
                <a:endParaRPr lang="zh-CN" altLang="en-US" sz="1600" dirty="0"/>
              </a:p>
            </p:txBody>
          </p:sp>
          <p:sp>
            <p:nvSpPr>
              <p:cNvPr id="37" name="矩形 36"/>
              <p:cNvSpPr/>
              <p:nvPr/>
            </p:nvSpPr>
            <p:spPr>
              <a:xfrm>
                <a:off x="6555274" y="1512254"/>
                <a:ext cx="577072" cy="49851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8" name="直接连接符 37"/>
              <p:cNvCxnSpPr/>
              <p:nvPr/>
            </p:nvCxnSpPr>
            <p:spPr>
              <a:xfrm>
                <a:off x="3707904" y="1412776"/>
                <a:ext cx="1333" cy="3960440"/>
              </a:xfrm>
              <a:prstGeom prst="line">
                <a:avLst/>
              </a:prstGeom>
              <a:ln w="381000">
                <a:solidFill>
                  <a:schemeClr val="accent3">
                    <a:lumMod val="85000"/>
                  </a:schemeClr>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a:off x="7448531" y="3284984"/>
                <a:ext cx="612068" cy="0"/>
              </a:xfrm>
              <a:prstGeom prst="line">
                <a:avLst/>
              </a:prstGeom>
              <a:ln w="190500">
                <a:solidFill>
                  <a:schemeClr val="accent3">
                    <a:lumMod val="95000"/>
                  </a:schemeClr>
                </a:solidFill>
              </a:ln>
            </p:spPr>
            <p:style>
              <a:lnRef idx="1">
                <a:schemeClr val="accent1"/>
              </a:lnRef>
              <a:fillRef idx="0">
                <a:schemeClr val="accent1"/>
              </a:fillRef>
              <a:effectRef idx="0">
                <a:schemeClr val="accent1"/>
              </a:effectRef>
              <a:fontRef idx="minor">
                <a:schemeClr val="tx1"/>
              </a:fontRef>
            </p:style>
          </p:cxnSp>
        </p:grpSp>
        <p:sp>
          <p:nvSpPr>
            <p:cNvPr id="11" name="文本框 10"/>
            <p:cNvSpPr txBox="1"/>
            <p:nvPr/>
          </p:nvSpPr>
          <p:spPr>
            <a:xfrm>
              <a:off x="3101183" y="3404998"/>
              <a:ext cx="2532767" cy="646331"/>
            </a:xfrm>
            <a:prstGeom prst="rect">
              <a:avLst/>
            </a:prstGeom>
            <a:noFill/>
          </p:spPr>
          <p:txBody>
            <a:bodyPr wrap="square" rtlCol="0">
              <a:spAutoFit/>
            </a:bodyPr>
            <a:lstStyle/>
            <a:p>
              <a:r>
                <a:rPr lang="zh-CN" altLang="en-US" sz="3600" dirty="0" smtClean="0">
                  <a:solidFill>
                    <a:srgbClr val="0000FF"/>
                  </a:solidFill>
                  <a:latin typeface="华文新魏" panose="02010800040101010101" pitchFamily="2" charset="-122"/>
                  <a:ea typeface="华文新魏" panose="02010800040101010101" pitchFamily="2" charset="-122"/>
                </a:rPr>
                <a:t>理科楼四层</a:t>
              </a:r>
              <a:endParaRPr lang="zh-CN" altLang="en-US" sz="3600" dirty="0">
                <a:solidFill>
                  <a:srgbClr val="0000FF"/>
                </a:solidFill>
                <a:latin typeface="华文新魏" panose="02010800040101010101" pitchFamily="2" charset="-122"/>
                <a:ea typeface="华文新魏" panose="02010800040101010101" pitchFamily="2" charset="-122"/>
              </a:endParaRPr>
            </a:p>
          </p:txBody>
        </p:sp>
        <p:sp>
          <p:nvSpPr>
            <p:cNvPr id="12" name="文本框 11"/>
            <p:cNvSpPr txBox="1"/>
            <p:nvPr/>
          </p:nvSpPr>
          <p:spPr>
            <a:xfrm>
              <a:off x="1403648" y="1080032"/>
              <a:ext cx="867885" cy="400110"/>
            </a:xfrm>
            <a:prstGeom prst="rect">
              <a:avLst/>
            </a:prstGeom>
            <a:solidFill>
              <a:schemeClr val="bg1"/>
            </a:solidFill>
          </p:spPr>
          <p:txBody>
            <a:bodyPr wrap="square" rtlCol="0">
              <a:spAutoFit/>
            </a:bodyPr>
            <a:lstStyle/>
            <a:p>
              <a:r>
                <a:rPr lang="en-US" altLang="zh-CN" dirty="0" smtClean="0"/>
                <a:t>B428</a:t>
              </a:r>
              <a:endParaRPr lang="zh-CN" altLang="en-US" dirty="0"/>
            </a:p>
          </p:txBody>
        </p:sp>
        <p:sp>
          <p:nvSpPr>
            <p:cNvPr id="13" name="文本框 12"/>
            <p:cNvSpPr txBox="1"/>
            <p:nvPr/>
          </p:nvSpPr>
          <p:spPr>
            <a:xfrm>
              <a:off x="3539275" y="1068617"/>
              <a:ext cx="867885" cy="400110"/>
            </a:xfrm>
            <a:prstGeom prst="rect">
              <a:avLst/>
            </a:prstGeom>
            <a:solidFill>
              <a:schemeClr val="bg1"/>
            </a:solidFill>
          </p:spPr>
          <p:txBody>
            <a:bodyPr wrap="square" rtlCol="0">
              <a:spAutoFit/>
            </a:bodyPr>
            <a:lstStyle/>
            <a:p>
              <a:r>
                <a:rPr lang="en-US" altLang="zh-CN" dirty="0" smtClean="0"/>
                <a:t>B422</a:t>
              </a:r>
              <a:endParaRPr lang="zh-CN" altLang="en-US" dirty="0"/>
            </a:p>
          </p:txBody>
        </p:sp>
        <p:sp>
          <p:nvSpPr>
            <p:cNvPr id="14" name="文本框 13"/>
            <p:cNvSpPr txBox="1"/>
            <p:nvPr/>
          </p:nvSpPr>
          <p:spPr>
            <a:xfrm>
              <a:off x="5459793" y="1068617"/>
              <a:ext cx="867885" cy="400110"/>
            </a:xfrm>
            <a:prstGeom prst="rect">
              <a:avLst/>
            </a:prstGeom>
            <a:solidFill>
              <a:schemeClr val="bg1"/>
            </a:solidFill>
          </p:spPr>
          <p:txBody>
            <a:bodyPr wrap="square" rtlCol="0">
              <a:spAutoFit/>
            </a:bodyPr>
            <a:lstStyle/>
            <a:p>
              <a:r>
                <a:rPr lang="en-US" altLang="zh-CN" dirty="0" smtClean="0"/>
                <a:t>B416</a:t>
              </a:r>
              <a:endParaRPr lang="zh-CN" altLang="en-US" dirty="0"/>
            </a:p>
          </p:txBody>
        </p:sp>
        <p:sp>
          <p:nvSpPr>
            <p:cNvPr id="15" name="文本框 14"/>
            <p:cNvSpPr txBox="1"/>
            <p:nvPr/>
          </p:nvSpPr>
          <p:spPr>
            <a:xfrm>
              <a:off x="6833622" y="1079540"/>
              <a:ext cx="867885" cy="400110"/>
            </a:xfrm>
            <a:prstGeom prst="rect">
              <a:avLst/>
            </a:prstGeom>
            <a:solidFill>
              <a:schemeClr val="bg1"/>
            </a:solidFill>
          </p:spPr>
          <p:txBody>
            <a:bodyPr wrap="square" rtlCol="0">
              <a:spAutoFit/>
            </a:bodyPr>
            <a:lstStyle/>
            <a:p>
              <a:r>
                <a:rPr lang="en-US" altLang="zh-CN" dirty="0" smtClean="0"/>
                <a:t>B414</a:t>
              </a:r>
              <a:endParaRPr lang="zh-CN" altLang="en-US" dirty="0"/>
            </a:p>
          </p:txBody>
        </p:sp>
        <p:sp>
          <p:nvSpPr>
            <p:cNvPr id="17" name="文本框 16"/>
            <p:cNvSpPr txBox="1"/>
            <p:nvPr/>
          </p:nvSpPr>
          <p:spPr>
            <a:xfrm>
              <a:off x="6592987" y="2823815"/>
              <a:ext cx="740090" cy="393469"/>
            </a:xfrm>
            <a:prstGeom prst="rect">
              <a:avLst/>
            </a:prstGeom>
            <a:solidFill>
              <a:schemeClr val="bg1"/>
            </a:solidFill>
          </p:spPr>
          <p:txBody>
            <a:bodyPr wrap="square" rtlCol="0">
              <a:spAutoFit/>
            </a:bodyPr>
            <a:lstStyle/>
            <a:p>
              <a:r>
                <a:rPr lang="en-US" altLang="zh-CN" sz="1800" b="0" dirty="0" smtClean="0">
                  <a:solidFill>
                    <a:srgbClr val="0000FF"/>
                  </a:solidFill>
                </a:rPr>
                <a:t>B403</a:t>
              </a:r>
              <a:endParaRPr lang="zh-CN" altLang="en-US" sz="1800" b="0" dirty="0">
                <a:solidFill>
                  <a:srgbClr val="0000FF"/>
                </a:solidFill>
              </a:endParaRPr>
            </a:p>
          </p:txBody>
        </p:sp>
        <p:sp>
          <p:nvSpPr>
            <p:cNvPr id="18" name="文本框 17"/>
            <p:cNvSpPr txBox="1"/>
            <p:nvPr/>
          </p:nvSpPr>
          <p:spPr>
            <a:xfrm>
              <a:off x="2139744" y="1967721"/>
              <a:ext cx="1439256" cy="369332"/>
            </a:xfrm>
            <a:prstGeom prst="rect">
              <a:avLst/>
            </a:prstGeom>
            <a:solidFill>
              <a:schemeClr val="bg1"/>
            </a:solidFill>
          </p:spPr>
          <p:txBody>
            <a:bodyPr wrap="square" rtlCol="0">
              <a:spAutoFit/>
            </a:bodyPr>
            <a:lstStyle/>
            <a:p>
              <a:r>
                <a:rPr lang="en-US" altLang="zh-CN" sz="1800" dirty="0" smtClean="0"/>
                <a:t>B415 B413</a:t>
              </a:r>
              <a:endParaRPr lang="zh-CN" altLang="en-US" sz="1800" dirty="0"/>
            </a:p>
          </p:txBody>
        </p:sp>
        <p:sp>
          <p:nvSpPr>
            <p:cNvPr id="19" name="矩形 18"/>
            <p:cNvSpPr/>
            <p:nvPr/>
          </p:nvSpPr>
          <p:spPr>
            <a:xfrm>
              <a:off x="1479446" y="4149080"/>
              <a:ext cx="735852" cy="369332"/>
            </a:xfrm>
            <a:prstGeom prst="rect">
              <a:avLst/>
            </a:prstGeom>
            <a:solidFill>
              <a:schemeClr val="bg1"/>
            </a:solidFill>
          </p:spPr>
          <p:txBody>
            <a:bodyPr wrap="square">
              <a:spAutoFit/>
            </a:bodyPr>
            <a:lstStyle/>
            <a:p>
              <a:r>
                <a:rPr lang="en-US" altLang="zh-CN" sz="1800" dirty="0" smtClean="0"/>
                <a:t>A418</a:t>
              </a:r>
              <a:endParaRPr lang="zh-CN" altLang="en-US" sz="1800" dirty="0"/>
            </a:p>
          </p:txBody>
        </p:sp>
        <p:sp>
          <p:nvSpPr>
            <p:cNvPr id="20" name="矩形 19"/>
            <p:cNvSpPr/>
            <p:nvPr/>
          </p:nvSpPr>
          <p:spPr>
            <a:xfrm>
              <a:off x="509342" y="2444643"/>
              <a:ext cx="750290" cy="369332"/>
            </a:xfrm>
            <a:prstGeom prst="rect">
              <a:avLst/>
            </a:prstGeom>
            <a:solidFill>
              <a:schemeClr val="bg1"/>
            </a:solidFill>
            <a:ln>
              <a:solidFill>
                <a:schemeClr val="tx1"/>
              </a:solidFill>
            </a:ln>
          </p:spPr>
          <p:txBody>
            <a:bodyPr wrap="square">
              <a:spAutoFit/>
            </a:bodyPr>
            <a:lstStyle/>
            <a:p>
              <a:r>
                <a:rPr lang="en-US" altLang="zh-CN" sz="1800" dirty="0" smtClean="0"/>
                <a:t>A433</a:t>
              </a:r>
              <a:endParaRPr lang="zh-CN" altLang="en-US" sz="1800" dirty="0"/>
            </a:p>
          </p:txBody>
        </p:sp>
        <p:sp>
          <p:nvSpPr>
            <p:cNvPr id="21" name="文本框 20"/>
            <p:cNvSpPr txBox="1"/>
            <p:nvPr/>
          </p:nvSpPr>
          <p:spPr>
            <a:xfrm>
              <a:off x="4443096" y="1957298"/>
              <a:ext cx="1396228" cy="369332"/>
            </a:xfrm>
            <a:prstGeom prst="rect">
              <a:avLst/>
            </a:prstGeom>
            <a:solidFill>
              <a:schemeClr val="bg1"/>
            </a:solidFill>
          </p:spPr>
          <p:txBody>
            <a:bodyPr wrap="square" rtlCol="0">
              <a:spAutoFit/>
            </a:bodyPr>
            <a:lstStyle/>
            <a:p>
              <a:r>
                <a:rPr lang="en-US" altLang="zh-CN" sz="1800" dirty="0" smtClean="0"/>
                <a:t>B411  B409</a:t>
              </a:r>
              <a:endParaRPr lang="zh-CN" altLang="en-US" sz="1800" dirty="0"/>
            </a:p>
          </p:txBody>
        </p:sp>
        <p:sp>
          <p:nvSpPr>
            <p:cNvPr id="22" name="文本框 21"/>
            <p:cNvSpPr txBox="1"/>
            <p:nvPr/>
          </p:nvSpPr>
          <p:spPr>
            <a:xfrm>
              <a:off x="7209887" y="2415754"/>
              <a:ext cx="492443" cy="930879"/>
            </a:xfrm>
            <a:prstGeom prst="rect">
              <a:avLst/>
            </a:prstGeom>
            <a:noFill/>
            <a:ln>
              <a:solidFill>
                <a:srgbClr val="000099"/>
              </a:solidFill>
            </a:ln>
          </p:spPr>
          <p:txBody>
            <a:bodyPr vert="eaVert" wrap="square" rtlCol="0">
              <a:spAutoFit/>
            </a:bodyPr>
            <a:lstStyle/>
            <a:p>
              <a:r>
                <a:rPr lang="zh-CN" altLang="en-US" dirty="0" smtClean="0">
                  <a:solidFill>
                    <a:srgbClr val="0000FF"/>
                  </a:solidFill>
                </a:rPr>
                <a:t>报告箱</a:t>
              </a:r>
              <a:endParaRPr lang="zh-CN" altLang="en-US" dirty="0">
                <a:solidFill>
                  <a:srgbClr val="0000FF"/>
                </a:solidFill>
              </a:endParaRPr>
            </a:p>
          </p:txBody>
        </p:sp>
      </p:grpSp>
      <p:cxnSp>
        <p:nvCxnSpPr>
          <p:cNvPr id="40" name="直接连接符 39"/>
          <p:cNvCxnSpPr/>
          <p:nvPr/>
        </p:nvCxnSpPr>
        <p:spPr>
          <a:xfrm>
            <a:off x="7468321" y="2077233"/>
            <a:ext cx="720080" cy="6776"/>
          </a:xfrm>
          <a:prstGeom prst="line">
            <a:avLst/>
          </a:prstGeom>
          <a:ln w="190500">
            <a:solidFill>
              <a:schemeClr val="accent3">
                <a:lumMod val="85000"/>
              </a:schemeClr>
            </a:solidFill>
          </a:ln>
        </p:spPr>
        <p:style>
          <a:lnRef idx="1">
            <a:schemeClr val="accent1"/>
          </a:lnRef>
          <a:fillRef idx="0">
            <a:schemeClr val="accent1"/>
          </a:fillRef>
          <a:effectRef idx="0">
            <a:schemeClr val="accent1"/>
          </a:effectRef>
          <a:fontRef idx="minor">
            <a:schemeClr val="tx1"/>
          </a:fontRef>
        </p:style>
      </p:cxnSp>
      <p:sp>
        <p:nvSpPr>
          <p:cNvPr id="42" name="文本框 41"/>
          <p:cNvSpPr txBox="1"/>
          <p:nvPr/>
        </p:nvSpPr>
        <p:spPr>
          <a:xfrm>
            <a:off x="5948652" y="2180588"/>
            <a:ext cx="700193" cy="338554"/>
          </a:xfrm>
          <a:prstGeom prst="rect">
            <a:avLst/>
          </a:prstGeom>
          <a:solidFill>
            <a:schemeClr val="bg1"/>
          </a:solidFill>
        </p:spPr>
        <p:txBody>
          <a:bodyPr wrap="square" rtlCol="0">
            <a:spAutoFit/>
          </a:bodyPr>
          <a:lstStyle/>
          <a:p>
            <a:r>
              <a:rPr lang="en-US" altLang="zh-CN" sz="1600" dirty="0" smtClean="0">
                <a:solidFill>
                  <a:srgbClr val="0000FF"/>
                </a:solidFill>
              </a:rPr>
              <a:t>B407</a:t>
            </a:r>
            <a:endParaRPr lang="zh-CN" altLang="en-US" sz="1600" dirty="0">
              <a:solidFill>
                <a:srgbClr val="0000FF"/>
              </a:solidFill>
            </a:endParaRPr>
          </a:p>
        </p:txBody>
      </p:sp>
      <p:sp>
        <p:nvSpPr>
          <p:cNvPr id="43" name="文本框 42"/>
          <p:cNvSpPr txBox="1"/>
          <p:nvPr/>
        </p:nvSpPr>
        <p:spPr>
          <a:xfrm>
            <a:off x="7536012" y="4013388"/>
            <a:ext cx="892206" cy="707886"/>
          </a:xfrm>
          <a:prstGeom prst="rect">
            <a:avLst/>
          </a:prstGeom>
          <a:solidFill>
            <a:schemeClr val="bg1"/>
          </a:solidFill>
        </p:spPr>
        <p:txBody>
          <a:bodyPr wrap="square" rtlCol="0">
            <a:spAutoFit/>
          </a:bodyPr>
          <a:lstStyle/>
          <a:p>
            <a:r>
              <a:rPr lang="zh-CN" altLang="en-US" dirty="0" smtClean="0"/>
              <a:t>五层</a:t>
            </a:r>
            <a:endParaRPr lang="en-US" altLang="zh-CN" dirty="0" smtClean="0"/>
          </a:p>
          <a:p>
            <a:r>
              <a:rPr lang="en-US" altLang="zh-CN" dirty="0" smtClean="0"/>
              <a:t>B504</a:t>
            </a:r>
            <a:endParaRPr lang="zh-CN" altLang="en-US" dirty="0"/>
          </a:p>
        </p:txBody>
      </p:sp>
    </p:spTree>
    <p:extLst>
      <p:ext uri="{BB962C8B-B14F-4D97-AF65-F5344CB8AC3E}">
        <p14:creationId xmlns:p14="http://schemas.microsoft.com/office/powerpoint/2010/main" val="363699019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bwMode="auto">
          <a:xfrm>
            <a:off x="-180528" y="51833"/>
            <a:ext cx="4392612" cy="611556"/>
          </a:xfrm>
          <a:prstGeom prst="rect">
            <a:avLst/>
          </a:prstGeom>
          <a:noFill/>
          <a:ln>
            <a:noFill/>
            <a:miter/>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lvl1pPr algn="l" rtl="0" eaLnBrk="0" fontAlgn="base" hangingPunct="0">
              <a:spcBef>
                <a:spcPct val="0"/>
              </a:spcBef>
              <a:spcAft>
                <a:spcPct val="0"/>
              </a:spcAft>
              <a:defRPr sz="4000" kern="12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Arial" panose="020B0604020202020204" pitchFamily="34" charset="0"/>
                <a:ea typeface="宋体" panose="02010600030101010101" pitchFamily="2" charset="-122"/>
              </a:defRPr>
            </a:lvl2pPr>
            <a:lvl3pPr algn="l" rtl="0" eaLnBrk="0" fontAlgn="base" hangingPunct="0">
              <a:spcBef>
                <a:spcPct val="0"/>
              </a:spcBef>
              <a:spcAft>
                <a:spcPct val="0"/>
              </a:spcAft>
              <a:defRPr sz="4000">
                <a:solidFill>
                  <a:schemeClr val="tx2"/>
                </a:solidFill>
                <a:latin typeface="Arial" panose="020B0604020202020204" pitchFamily="34" charset="0"/>
                <a:ea typeface="宋体" panose="02010600030101010101" pitchFamily="2" charset="-122"/>
              </a:defRPr>
            </a:lvl3pPr>
            <a:lvl4pPr algn="l" rtl="0" eaLnBrk="0" fontAlgn="base" hangingPunct="0">
              <a:spcBef>
                <a:spcPct val="0"/>
              </a:spcBef>
              <a:spcAft>
                <a:spcPct val="0"/>
              </a:spcAft>
              <a:defRPr sz="4000">
                <a:solidFill>
                  <a:schemeClr val="tx2"/>
                </a:solidFill>
                <a:latin typeface="Arial" panose="020B0604020202020204" pitchFamily="34" charset="0"/>
                <a:ea typeface="宋体" panose="02010600030101010101" pitchFamily="2" charset="-122"/>
              </a:defRPr>
            </a:lvl4pPr>
            <a:lvl5pPr algn="l" rtl="0" eaLnBrk="0" fontAlgn="base" hangingPunct="0">
              <a:spcBef>
                <a:spcPct val="0"/>
              </a:spcBef>
              <a:spcAft>
                <a:spcPct val="0"/>
              </a:spcAft>
              <a:defRPr sz="4000">
                <a:solidFill>
                  <a:schemeClr val="tx2"/>
                </a:solidFill>
                <a:latin typeface="Arial" panose="020B0604020202020204" pitchFamily="34" charset="0"/>
                <a:ea typeface="宋体" panose="02010600030101010101" pitchFamily="2" charset="-122"/>
              </a:defRPr>
            </a:lvl5pPr>
            <a:lvl6pPr marL="457200" algn="l" rtl="0" eaLnBrk="0" fontAlgn="base" hangingPunct="0">
              <a:spcBef>
                <a:spcPct val="0"/>
              </a:spcBef>
              <a:spcAft>
                <a:spcPct val="0"/>
              </a:spcAft>
              <a:defRPr sz="4000">
                <a:solidFill>
                  <a:schemeClr val="tx2"/>
                </a:solidFill>
                <a:latin typeface="Arial" panose="020B0604020202020204" pitchFamily="34" charset="0"/>
                <a:ea typeface="宋体" panose="02010600030101010101" pitchFamily="2" charset="-122"/>
              </a:defRPr>
            </a:lvl6pPr>
            <a:lvl7pPr marL="914400" algn="l" rtl="0" eaLnBrk="0" fontAlgn="base" hangingPunct="0">
              <a:spcBef>
                <a:spcPct val="0"/>
              </a:spcBef>
              <a:spcAft>
                <a:spcPct val="0"/>
              </a:spcAft>
              <a:defRPr sz="4000">
                <a:solidFill>
                  <a:schemeClr val="tx2"/>
                </a:solidFill>
                <a:latin typeface="Arial" panose="020B0604020202020204" pitchFamily="34" charset="0"/>
                <a:ea typeface="宋体" panose="02010600030101010101" pitchFamily="2" charset="-122"/>
              </a:defRPr>
            </a:lvl7pPr>
            <a:lvl8pPr marL="1371600" algn="l" rtl="0" eaLnBrk="0" fontAlgn="base" hangingPunct="0">
              <a:spcBef>
                <a:spcPct val="0"/>
              </a:spcBef>
              <a:spcAft>
                <a:spcPct val="0"/>
              </a:spcAft>
              <a:defRPr sz="4000">
                <a:solidFill>
                  <a:schemeClr val="tx2"/>
                </a:solidFill>
                <a:latin typeface="Arial" panose="020B0604020202020204" pitchFamily="34" charset="0"/>
                <a:ea typeface="宋体" panose="02010600030101010101" pitchFamily="2" charset="-122"/>
              </a:defRPr>
            </a:lvl8pPr>
            <a:lvl9pPr marL="1828800" algn="l" rtl="0" eaLnBrk="0" fontAlgn="base" hangingPunct="0">
              <a:spcBef>
                <a:spcPct val="0"/>
              </a:spcBef>
              <a:spcAft>
                <a:spcPct val="0"/>
              </a:spcAft>
              <a:defRPr sz="4000">
                <a:solidFill>
                  <a:schemeClr val="tx2"/>
                </a:solidFill>
                <a:latin typeface="Arial" panose="020B0604020202020204" pitchFamily="34" charset="0"/>
                <a:ea typeface="宋体" panose="02010600030101010101" pitchFamily="2" charset="-122"/>
              </a:defRPr>
            </a:lvl9pPr>
          </a:lstStyle>
          <a:p>
            <a:pPr>
              <a:defRPr/>
            </a:pPr>
            <a:r>
              <a:rPr lang="zh-CN" altLang="en-US" b="1" noProof="1" smtClean="0">
                <a:solidFill>
                  <a:srgbClr val="C00000"/>
                </a:solidFill>
                <a:effectLst>
                  <a:outerShdw blurRad="38100" dist="38100" dir="2700000">
                    <a:srgbClr val="C0C0C0"/>
                  </a:outerShdw>
                </a:effectLst>
                <a:latin typeface="华文新魏" panose="02010800040101010101" pitchFamily="2" charset="-122"/>
                <a:ea typeface="华文新魏" panose="02010800040101010101" pitchFamily="2" charset="-122"/>
                <a:sym typeface="+mn-ea"/>
              </a:rPr>
              <a:t>（五）交实验报告</a:t>
            </a:r>
            <a:endParaRPr lang="zh-CN" altLang="en-US" b="1" noProof="1">
              <a:solidFill>
                <a:srgbClr val="C00000"/>
              </a:solidFill>
              <a:effectLst>
                <a:outerShdw blurRad="38100" dist="38100" dir="2700000">
                  <a:srgbClr val="C0C0C0"/>
                </a:outerShdw>
              </a:effectLst>
              <a:latin typeface="华文新魏" panose="02010800040101010101" pitchFamily="2" charset="-122"/>
              <a:ea typeface="华文新魏" panose="02010800040101010101" pitchFamily="2" charset="-122"/>
              <a:sym typeface="+mn-ea"/>
            </a:endParaRPr>
          </a:p>
        </p:txBody>
      </p:sp>
      <p:sp>
        <p:nvSpPr>
          <p:cNvPr id="3" name="Rectangle 3"/>
          <p:cNvSpPr>
            <a:spLocks noGrp="1"/>
          </p:cNvSpPr>
          <p:nvPr/>
        </p:nvSpPr>
        <p:spPr bwMode="auto">
          <a:xfrm>
            <a:off x="251520" y="896694"/>
            <a:ext cx="8807704" cy="2016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57200" indent="-457200">
              <a:spcBef>
                <a:spcPts val="575"/>
              </a:spcBef>
              <a:buClr>
                <a:schemeClr val="accent1"/>
              </a:buClr>
              <a:buSzPct val="85000"/>
              <a:buFont typeface="Wingdings 2" panose="05020102010507070707" pitchFamily="18" charset="2"/>
              <a:buChar char=""/>
              <a:defRPr sz="2600">
                <a:solidFill>
                  <a:schemeClr val="tx1"/>
                </a:solidFill>
                <a:latin typeface="Arial" panose="020B0604020202020204" pitchFamily="34" charset="0"/>
                <a:ea typeface="宋体" panose="02010600030101010101" pitchFamily="2" charset="-122"/>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ts val="375"/>
              </a:spcBef>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ct val="20000"/>
              </a:spcBef>
              <a:buClr>
                <a:srgbClr val="FF0000"/>
              </a:buClr>
              <a:buSzPct val="130000"/>
              <a:buFont typeface="Wingdings" panose="05000000000000000000" pitchFamily="2" charset="2"/>
              <a:buChar char="Ø"/>
            </a:pPr>
            <a:r>
              <a:rPr lang="zh-CN" altLang="en-US" sz="2400" dirty="0" smtClean="0">
                <a:solidFill>
                  <a:srgbClr val="000000"/>
                </a:solidFill>
                <a:latin typeface="华文新魏" panose="02010800040101010101" pitchFamily="2" charset="-122"/>
                <a:ea typeface="华文新魏" panose="02010800040101010101" pitchFamily="2" charset="-122"/>
              </a:rPr>
              <a:t>时间</a:t>
            </a:r>
            <a:r>
              <a:rPr lang="zh-CN" altLang="en-US" sz="2400" dirty="0">
                <a:solidFill>
                  <a:srgbClr val="000000"/>
                </a:solidFill>
                <a:latin typeface="华文新魏" panose="02010800040101010101" pitchFamily="2" charset="-122"/>
                <a:ea typeface="华文新魏" panose="02010800040101010101" pitchFamily="2" charset="-122"/>
              </a:rPr>
              <a:t>：实验课后，下一周内交，超时不交无成绩。</a:t>
            </a:r>
            <a:r>
              <a:rPr lang="zh-CN" altLang="en-US" sz="2400" dirty="0">
                <a:solidFill>
                  <a:srgbClr val="7030A0"/>
                </a:solidFill>
                <a:latin typeface="华文新魏" panose="02010800040101010101" pitchFamily="2" charset="-122"/>
                <a:ea typeface="华文新魏" panose="02010800040101010101" pitchFamily="2" charset="-122"/>
              </a:rPr>
              <a:t>如：第三周上完课，第四周</a:t>
            </a:r>
            <a:r>
              <a:rPr lang="zh-CN" altLang="en-US" sz="2400" dirty="0" smtClean="0">
                <a:solidFill>
                  <a:srgbClr val="7030A0"/>
                </a:solidFill>
                <a:latin typeface="华文新魏" panose="02010800040101010101" pitchFamily="2" charset="-122"/>
                <a:ea typeface="华文新魏" panose="02010800040101010101" pitchFamily="2" charset="-122"/>
              </a:rPr>
              <a:t>周一至</a:t>
            </a:r>
            <a:r>
              <a:rPr lang="zh-CN" altLang="en-US" sz="2400" dirty="0">
                <a:solidFill>
                  <a:srgbClr val="7030A0"/>
                </a:solidFill>
                <a:latin typeface="华文新魏" panose="02010800040101010101" pitchFamily="2" charset="-122"/>
                <a:ea typeface="华文新魏" panose="02010800040101010101" pitchFamily="2" charset="-122"/>
              </a:rPr>
              <a:t>周日交报告</a:t>
            </a:r>
            <a:r>
              <a:rPr lang="zh-CN" altLang="en-US" sz="2400" dirty="0" smtClean="0">
                <a:solidFill>
                  <a:srgbClr val="7030A0"/>
                </a:solidFill>
                <a:latin typeface="华文新魏" panose="02010800040101010101" pitchFamily="2" charset="-122"/>
                <a:ea typeface="华文新魏" panose="02010800040101010101" pitchFamily="2" charset="-122"/>
              </a:rPr>
              <a:t>。</a:t>
            </a:r>
            <a:endParaRPr lang="zh-CN" altLang="en-US" sz="2400" dirty="0">
              <a:solidFill>
                <a:srgbClr val="7030A0"/>
              </a:solidFill>
              <a:latin typeface="华文新魏" panose="02010800040101010101" pitchFamily="2" charset="-122"/>
              <a:ea typeface="华文新魏" panose="02010800040101010101" pitchFamily="2" charset="-122"/>
            </a:endParaRPr>
          </a:p>
        </p:txBody>
      </p:sp>
      <p:sp>
        <p:nvSpPr>
          <p:cNvPr id="4" name="矩形 3"/>
          <p:cNvSpPr/>
          <p:nvPr/>
        </p:nvSpPr>
        <p:spPr>
          <a:xfrm>
            <a:off x="660142" y="2536102"/>
            <a:ext cx="4039114" cy="1200329"/>
          </a:xfrm>
          <a:prstGeom prst="rect">
            <a:avLst/>
          </a:prstGeom>
          <a:solidFill>
            <a:srgbClr val="FFFF99"/>
          </a:solidFill>
        </p:spPr>
        <p:txBody>
          <a:bodyPr wrap="square">
            <a:spAutoFit/>
          </a:bodyPr>
          <a:lstStyle/>
          <a:p>
            <a:r>
              <a:rPr lang="zh-CN" altLang="en-US" sz="2400" dirty="0">
                <a:latin typeface="华文新魏" panose="02010800040101010101" pitchFamily="2" charset="-122"/>
                <a:ea typeface="华文新魏" panose="02010800040101010101" pitchFamily="2" charset="-122"/>
              </a:rPr>
              <a:t> 注意</a:t>
            </a:r>
            <a:r>
              <a:rPr lang="zh-CN" altLang="en-US" sz="2400" dirty="0" smtClean="0">
                <a:latin typeface="华文新魏" panose="02010800040101010101" pitchFamily="2" charset="-122"/>
                <a:ea typeface="华文新魏" panose="02010800040101010101" pitchFamily="2" charset="-122"/>
              </a:rPr>
              <a:t>：数据记录</a:t>
            </a:r>
            <a:r>
              <a:rPr lang="zh-CN" altLang="en-US" sz="2400" dirty="0">
                <a:latin typeface="华文新魏" panose="02010800040101010101" pitchFamily="2" charset="-122"/>
                <a:ea typeface="华文新魏" panose="02010800040101010101" pitchFamily="2" charset="-122"/>
              </a:rPr>
              <a:t>纸夹在实验报告纸中间，表头向前平推进报告箱，不要折小。</a:t>
            </a:r>
            <a:endParaRPr lang="zh-CN" altLang="en-US" dirty="0">
              <a:latin typeface="华文新魏" panose="02010800040101010101" pitchFamily="2" charset="-122"/>
              <a:ea typeface="华文新魏" panose="02010800040101010101" pitchFamily="2" charset="-122"/>
            </a:endParaRPr>
          </a:p>
        </p:txBody>
      </p:sp>
      <p:grpSp>
        <p:nvGrpSpPr>
          <p:cNvPr id="5" name="组合 4"/>
          <p:cNvGrpSpPr/>
          <p:nvPr/>
        </p:nvGrpSpPr>
        <p:grpSpPr>
          <a:xfrm>
            <a:off x="5229033" y="2348880"/>
            <a:ext cx="3300413" cy="3888432"/>
            <a:chOff x="361469" y="2852936"/>
            <a:chExt cx="3300413" cy="3810801"/>
          </a:xfrm>
        </p:grpSpPr>
        <p:pic>
          <p:nvPicPr>
            <p:cNvPr id="6" name="图片 1"/>
            <p:cNvPicPr>
              <a:picLocks noChangeAspect="1" noChangeArrowheads="1"/>
            </p:cNvPicPr>
            <p:nvPr/>
          </p:nvPicPr>
          <p:blipFill>
            <a:blip r:embed="rId2">
              <a:extLst>
                <a:ext uri="{28A0092B-C50C-407E-A947-70E740481C1C}">
                  <a14:useLocalDpi xmlns:a14="http://schemas.microsoft.com/office/drawing/2010/main" val="0"/>
                </a:ext>
              </a:extLst>
            </a:blip>
            <a:srcRect l="5402" t="1993" r="51439" b="72006"/>
            <a:stretch>
              <a:fillRect/>
            </a:stretch>
          </p:blipFill>
          <p:spPr bwMode="auto">
            <a:xfrm>
              <a:off x="361469" y="2852936"/>
              <a:ext cx="3300413" cy="2681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图片 6"/>
            <p:cNvPicPr>
              <a:picLocks noChangeAspect="1"/>
            </p:cNvPicPr>
            <p:nvPr/>
          </p:nvPicPr>
          <p:blipFill>
            <a:blip r:embed="rId3">
              <a:lum contrast="60000"/>
            </a:blip>
            <a:srcRect l="5102" t="2667"/>
            <a:stretch>
              <a:fillRect/>
            </a:stretch>
          </p:blipFill>
          <p:spPr>
            <a:xfrm>
              <a:off x="925825" y="3657647"/>
              <a:ext cx="2171700" cy="3006090"/>
            </a:xfrm>
            <a:prstGeom prst="rect">
              <a:avLst/>
            </a:prstGeom>
            <a:ln w="12700" cmpd="sng">
              <a:solidFill>
                <a:schemeClr val="accent4"/>
              </a:solidFill>
              <a:prstDash val="solid"/>
            </a:ln>
            <a:scene3d>
              <a:camera prst="orthographicFront"/>
              <a:lightRig rig="brightRoom" dir="t">
                <a:rot lat="0" lon="0" rev="0"/>
              </a:lightRig>
            </a:scene3d>
          </p:spPr>
        </p:pic>
        <p:sp>
          <p:nvSpPr>
            <p:cNvPr id="8" name="上箭头 7"/>
            <p:cNvSpPr/>
            <p:nvPr/>
          </p:nvSpPr>
          <p:spPr>
            <a:xfrm>
              <a:off x="1835150" y="3429000"/>
              <a:ext cx="360363" cy="360363"/>
            </a:xfrm>
            <a:prstGeom prst="upArrow">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ct val="20000"/>
                </a:spcBef>
                <a:buClr>
                  <a:srgbClr val="FF0000"/>
                </a:buClr>
                <a:buSzPct val="130000"/>
                <a:buFont typeface="Monotype Sorts" pitchFamily="2" charset="2"/>
                <a:buNone/>
                <a:defRPr/>
              </a:pPr>
              <a:endParaRPr lang="zh-CN" altLang="en-US" noProof="1"/>
            </a:p>
          </p:txBody>
        </p:sp>
      </p:grpSp>
    </p:spTree>
    <p:extLst>
      <p:ext uri="{BB962C8B-B14F-4D97-AF65-F5344CB8AC3E}">
        <p14:creationId xmlns:p14="http://schemas.microsoft.com/office/powerpoint/2010/main" val="293376639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p:cNvGraphicFramePr>
            <a:graphicFrameLocks noGrp="1"/>
          </p:cNvGraphicFramePr>
          <p:nvPr>
            <p:extLst>
              <p:ext uri="{D42A27DB-BD31-4B8C-83A1-F6EECF244321}">
                <p14:modId xmlns:p14="http://schemas.microsoft.com/office/powerpoint/2010/main" val="2019775635"/>
              </p:ext>
            </p:extLst>
          </p:nvPr>
        </p:nvGraphicFramePr>
        <p:xfrm>
          <a:off x="683568" y="715258"/>
          <a:ext cx="7704856" cy="6089494"/>
        </p:xfrm>
        <a:graphic>
          <a:graphicData uri="http://schemas.openxmlformats.org/drawingml/2006/table">
            <a:tbl>
              <a:tblPr>
                <a:tableStyleId>{5C22544A-7EE6-4342-B048-85BDC9FD1C3A}</a:tableStyleId>
              </a:tblPr>
              <a:tblGrid>
                <a:gridCol w="1229126">
                  <a:extLst>
                    <a:ext uri="{9D8B030D-6E8A-4147-A177-3AD203B41FA5}">
                      <a16:colId xmlns:a16="http://schemas.microsoft.com/office/drawing/2014/main" val="20000"/>
                    </a:ext>
                  </a:extLst>
                </a:gridCol>
                <a:gridCol w="5611634">
                  <a:extLst>
                    <a:ext uri="{9D8B030D-6E8A-4147-A177-3AD203B41FA5}">
                      <a16:colId xmlns:a16="http://schemas.microsoft.com/office/drawing/2014/main" val="20001"/>
                    </a:ext>
                  </a:extLst>
                </a:gridCol>
                <a:gridCol w="864096">
                  <a:extLst>
                    <a:ext uri="{9D8B030D-6E8A-4147-A177-3AD203B41FA5}">
                      <a16:colId xmlns:a16="http://schemas.microsoft.com/office/drawing/2014/main" val="20002"/>
                    </a:ext>
                  </a:extLst>
                </a:gridCol>
              </a:tblGrid>
              <a:tr h="471466">
                <a:tc>
                  <a:txBody>
                    <a:bodyPr/>
                    <a:lstStyle/>
                    <a:p>
                      <a:pPr algn="ctr" fontAlgn="ctr"/>
                      <a:r>
                        <a:rPr lang="zh-CN" altLang="en-US" sz="1800" u="none" strike="noStrike" dirty="0">
                          <a:effectLst/>
                        </a:rPr>
                        <a:t>报告箱组号</a:t>
                      </a:r>
                      <a:endParaRPr lang="zh-CN" altLang="en-US" sz="1800" b="1" i="0" u="none" strike="noStrike" dirty="0">
                        <a:effectLst/>
                        <a:latin typeface="宋体" panose="02010600030101010101" pitchFamily="2" charset="-122"/>
                        <a:ea typeface="宋体" panose="02010600030101010101" pitchFamily="2" charset="-122"/>
                      </a:endParaRPr>
                    </a:p>
                  </a:txBody>
                  <a:tcPr marL="4561" marR="4561" marT="456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zh-CN" altLang="en-US" sz="1800" u="none" strike="noStrike" dirty="0">
                          <a:effectLst/>
                        </a:rPr>
                        <a:t>实验名称</a:t>
                      </a:r>
                      <a:endParaRPr lang="zh-CN" altLang="en-US" sz="1800" b="1" i="0" u="none" strike="noStrike" dirty="0">
                        <a:effectLst/>
                        <a:latin typeface="宋体" panose="02010600030101010101" pitchFamily="2" charset="-122"/>
                        <a:ea typeface="宋体" panose="02010600030101010101" pitchFamily="2" charset="-122"/>
                      </a:endParaRPr>
                    </a:p>
                  </a:txBody>
                  <a:tcPr marL="4561" marR="4561" marT="456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zh-CN" altLang="en-US" sz="1800" u="none" strike="noStrike">
                          <a:effectLst/>
                        </a:rPr>
                        <a:t>地点</a:t>
                      </a:r>
                      <a:endParaRPr lang="zh-CN" altLang="en-US" sz="1800" b="1" i="0" u="none" strike="noStrike">
                        <a:effectLst/>
                        <a:latin typeface="宋体" panose="02010600030101010101" pitchFamily="2" charset="-122"/>
                        <a:ea typeface="宋体" panose="02010600030101010101" pitchFamily="2" charset="-122"/>
                      </a:endParaRPr>
                    </a:p>
                  </a:txBody>
                  <a:tcPr marL="4561" marR="4561" marT="456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298566">
                <a:tc rowSpan="2">
                  <a:txBody>
                    <a:bodyPr/>
                    <a:lstStyle/>
                    <a:p>
                      <a:pPr algn="ctr" fontAlgn="ctr"/>
                      <a:r>
                        <a:rPr lang="en-US" sz="1800" u="none" strike="noStrike">
                          <a:effectLst/>
                        </a:rPr>
                        <a:t>A</a:t>
                      </a:r>
                      <a:endParaRPr lang="en-US" sz="1800" b="0" i="0" u="none" strike="noStrike">
                        <a:effectLst/>
                        <a:latin typeface="宋体" panose="02010600030101010101" pitchFamily="2" charset="-122"/>
                        <a:ea typeface="宋体" panose="02010600030101010101" pitchFamily="2" charset="-122"/>
                      </a:endParaRPr>
                    </a:p>
                  </a:txBody>
                  <a:tcPr marL="4561" marR="4561" marT="456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CN" altLang="en-US" sz="1800" b="1" u="none" strike="noStrike" dirty="0">
                          <a:effectLst/>
                        </a:rPr>
                        <a:t>实验</a:t>
                      </a:r>
                      <a:r>
                        <a:rPr lang="en-US" altLang="zh-CN" sz="1800" b="1" u="none" strike="noStrike" dirty="0">
                          <a:effectLst/>
                        </a:rPr>
                        <a:t>39 </a:t>
                      </a:r>
                      <a:r>
                        <a:rPr lang="zh-CN" altLang="en-US" sz="1800" b="1" u="none" strike="noStrike" dirty="0">
                          <a:effectLst/>
                        </a:rPr>
                        <a:t>光的偏振特性研究</a:t>
                      </a:r>
                      <a:endParaRPr lang="zh-CN" altLang="en-US" sz="1800" b="1" i="0" u="none" strike="noStrike" dirty="0">
                        <a:effectLst/>
                        <a:latin typeface="宋体" panose="02010600030101010101" pitchFamily="2" charset="-122"/>
                        <a:ea typeface="宋体" panose="02010600030101010101" pitchFamily="2" charset="-122"/>
                      </a:endParaRPr>
                    </a:p>
                  </a:txBody>
                  <a:tcPr marL="4561" marR="4561" marT="456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fontAlgn="ctr"/>
                      <a:r>
                        <a:rPr lang="en-US" sz="1800" u="none" strike="noStrike" dirty="0" smtClean="0">
                          <a:effectLst/>
                        </a:rPr>
                        <a:t>B504</a:t>
                      </a:r>
                      <a:endParaRPr lang="en-US" sz="1800" b="0" i="0" u="none" strike="noStrike" dirty="0">
                        <a:effectLst/>
                        <a:latin typeface="宋体" panose="02010600030101010101" pitchFamily="2" charset="-122"/>
                        <a:ea typeface="宋体" panose="02010600030101010101" pitchFamily="2" charset="-122"/>
                      </a:endParaRPr>
                    </a:p>
                  </a:txBody>
                  <a:tcPr marL="4561" marR="4561" marT="456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298566">
                <a:tc vMerge="1">
                  <a:txBody>
                    <a:bodyPr/>
                    <a:lstStyle/>
                    <a:p>
                      <a:endParaRPr lang="zh-CN" altLang="en-US"/>
                    </a:p>
                  </a:txBody>
                  <a:tcPr/>
                </a:tc>
                <a:tc>
                  <a:txBody>
                    <a:bodyPr/>
                    <a:lstStyle/>
                    <a:p>
                      <a:pPr algn="l" fontAlgn="ctr"/>
                      <a:r>
                        <a:rPr lang="zh-CN" altLang="en-US" sz="1800" b="1" u="none" strike="noStrike" dirty="0">
                          <a:effectLst/>
                        </a:rPr>
                        <a:t>实验</a:t>
                      </a:r>
                      <a:r>
                        <a:rPr lang="en-US" altLang="zh-CN" sz="1800" b="1" u="none" strike="noStrike" dirty="0" smtClean="0">
                          <a:effectLst/>
                        </a:rPr>
                        <a:t>48 </a:t>
                      </a:r>
                      <a:r>
                        <a:rPr lang="zh-CN" altLang="en-US" sz="1800" b="1" u="none" strike="noStrike" dirty="0">
                          <a:effectLst/>
                        </a:rPr>
                        <a:t>磁悬浮</a:t>
                      </a:r>
                      <a:r>
                        <a:rPr lang="zh-CN" altLang="en-US" sz="1800" b="1" u="none" strike="noStrike" dirty="0" smtClean="0">
                          <a:effectLst/>
                        </a:rPr>
                        <a:t>导轨碰撞实验</a:t>
                      </a:r>
                      <a:endParaRPr lang="zh-CN" altLang="en-US" sz="1800" b="1" i="0" u="none" strike="noStrike" dirty="0">
                        <a:effectLst/>
                        <a:latin typeface="宋体" panose="02010600030101010101" pitchFamily="2" charset="-122"/>
                        <a:ea typeface="宋体" panose="02010600030101010101" pitchFamily="2" charset="-122"/>
                      </a:endParaRPr>
                    </a:p>
                  </a:txBody>
                  <a:tcPr marL="4561" marR="4561" marT="456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pPr algn="ctr" fontAlgn="ctr"/>
                      <a:endParaRPr lang="en-US" sz="1800" b="0" i="0" u="none" strike="noStrike" dirty="0">
                        <a:effectLst/>
                        <a:latin typeface="宋体" panose="02010600030101010101" pitchFamily="2" charset="-122"/>
                        <a:ea typeface="宋体" panose="02010600030101010101" pitchFamily="2" charset="-122"/>
                      </a:endParaRPr>
                    </a:p>
                  </a:txBody>
                  <a:tcPr marL="4561" marR="4561" marT="456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298566">
                <a:tc rowSpan="2">
                  <a:txBody>
                    <a:bodyPr/>
                    <a:lstStyle/>
                    <a:p>
                      <a:pPr algn="ctr" fontAlgn="ctr"/>
                      <a:r>
                        <a:rPr lang="en-US" sz="1800" u="none" strike="noStrike">
                          <a:effectLst/>
                        </a:rPr>
                        <a:t>B</a:t>
                      </a:r>
                      <a:endParaRPr lang="en-US" sz="1800" b="0" i="0" u="none" strike="noStrike">
                        <a:effectLst/>
                        <a:latin typeface="宋体" panose="02010600030101010101" pitchFamily="2" charset="-122"/>
                        <a:ea typeface="宋体" panose="02010600030101010101" pitchFamily="2" charset="-122"/>
                      </a:endParaRPr>
                    </a:p>
                  </a:txBody>
                  <a:tcPr marL="4561" marR="4561" marT="456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CN" altLang="en-US" sz="1800" b="1" u="none" strike="noStrike" dirty="0">
                          <a:effectLst/>
                        </a:rPr>
                        <a:t>实验</a:t>
                      </a:r>
                      <a:r>
                        <a:rPr lang="en-US" altLang="zh-CN" sz="1800" b="1" u="none" strike="noStrike" dirty="0">
                          <a:effectLst/>
                        </a:rPr>
                        <a:t>11 </a:t>
                      </a:r>
                      <a:r>
                        <a:rPr lang="zh-CN" altLang="en-US" sz="1800" b="1" u="none" strike="noStrike" dirty="0">
                          <a:effectLst/>
                        </a:rPr>
                        <a:t>用电势差计测电动势</a:t>
                      </a:r>
                      <a:endParaRPr lang="zh-CN" altLang="en-US" sz="1800" b="1" i="0" u="none" strike="noStrike" dirty="0">
                        <a:effectLst/>
                        <a:latin typeface="宋体" panose="02010600030101010101" pitchFamily="2" charset="-122"/>
                        <a:ea typeface="宋体" panose="02010600030101010101" pitchFamily="2" charset="-122"/>
                      </a:endParaRPr>
                    </a:p>
                  </a:txBody>
                  <a:tcPr marL="4561" marR="4561" marT="456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fontAlgn="ctr"/>
                      <a:r>
                        <a:rPr lang="en-US" sz="1800" u="none" strike="noStrike">
                          <a:effectLst/>
                        </a:rPr>
                        <a:t>B416</a:t>
                      </a:r>
                      <a:endParaRPr lang="en-US" sz="1800" b="0" i="0" u="none" strike="noStrike">
                        <a:effectLst/>
                        <a:latin typeface="宋体" panose="02010600030101010101" pitchFamily="2" charset="-122"/>
                        <a:ea typeface="宋体" panose="02010600030101010101" pitchFamily="2" charset="-122"/>
                      </a:endParaRPr>
                    </a:p>
                  </a:txBody>
                  <a:tcPr marL="4561" marR="4561" marT="456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298566">
                <a:tc vMerge="1">
                  <a:txBody>
                    <a:bodyPr/>
                    <a:lstStyle/>
                    <a:p>
                      <a:endParaRPr lang="zh-CN" altLang="en-US"/>
                    </a:p>
                  </a:txBody>
                  <a:tcPr/>
                </a:tc>
                <a:tc>
                  <a:txBody>
                    <a:bodyPr/>
                    <a:lstStyle/>
                    <a:p>
                      <a:pPr algn="l" fontAlgn="ctr"/>
                      <a:r>
                        <a:rPr lang="zh-CN" altLang="en-US" sz="1800" b="1" u="none" strike="noStrike" dirty="0">
                          <a:effectLst/>
                        </a:rPr>
                        <a:t>实验</a:t>
                      </a:r>
                      <a:r>
                        <a:rPr lang="en-US" altLang="zh-CN" sz="1800" b="1" u="none" strike="noStrike" dirty="0">
                          <a:effectLst/>
                        </a:rPr>
                        <a:t>19 </a:t>
                      </a:r>
                      <a:r>
                        <a:rPr lang="zh-CN" altLang="en-US" sz="1800" b="1" u="none" strike="noStrike" dirty="0">
                          <a:effectLst/>
                        </a:rPr>
                        <a:t>用电磁感应法测交变磁场</a:t>
                      </a:r>
                      <a:endParaRPr lang="zh-CN" altLang="en-US" sz="1800" b="1" i="0" u="none" strike="noStrike" dirty="0">
                        <a:effectLst/>
                        <a:latin typeface="宋体" panose="02010600030101010101" pitchFamily="2" charset="-122"/>
                        <a:ea typeface="宋体" panose="02010600030101010101" pitchFamily="2" charset="-122"/>
                      </a:endParaRPr>
                    </a:p>
                  </a:txBody>
                  <a:tcPr marL="4561" marR="4561" marT="456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zh-CN" altLang="en-US"/>
                    </a:p>
                  </a:txBody>
                  <a:tcPr/>
                </a:tc>
                <a:extLst>
                  <a:ext uri="{0D108BD9-81ED-4DB2-BD59-A6C34878D82A}">
                    <a16:rowId xmlns:a16="http://schemas.microsoft.com/office/drawing/2014/main" val="10004"/>
                  </a:ext>
                </a:extLst>
              </a:tr>
              <a:tr h="234636">
                <a:tc rowSpan="2">
                  <a:txBody>
                    <a:bodyPr/>
                    <a:lstStyle/>
                    <a:p>
                      <a:pPr algn="ctr" fontAlgn="ctr"/>
                      <a:r>
                        <a:rPr lang="en-US" sz="1800" u="none" strike="noStrike">
                          <a:effectLst/>
                        </a:rPr>
                        <a:t>C</a:t>
                      </a:r>
                      <a:endParaRPr lang="en-US" sz="1800" b="0" i="0" u="none" strike="noStrike">
                        <a:effectLst/>
                        <a:latin typeface="宋体" panose="02010600030101010101" pitchFamily="2" charset="-122"/>
                        <a:ea typeface="宋体" panose="02010600030101010101" pitchFamily="2" charset="-122"/>
                      </a:endParaRPr>
                    </a:p>
                  </a:txBody>
                  <a:tcPr marL="4561" marR="4561" marT="456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CN" altLang="en-US" sz="1800" b="1" u="none" strike="noStrike" dirty="0">
                          <a:effectLst/>
                        </a:rPr>
                        <a:t>实验</a:t>
                      </a:r>
                      <a:r>
                        <a:rPr lang="en-US" altLang="zh-CN" sz="1800" b="1" u="none" strike="noStrike" dirty="0">
                          <a:effectLst/>
                        </a:rPr>
                        <a:t>26 </a:t>
                      </a:r>
                      <a:r>
                        <a:rPr lang="zh-CN" altLang="en-US" sz="1800" b="1" u="none" strike="noStrike" dirty="0">
                          <a:effectLst/>
                        </a:rPr>
                        <a:t>双棱镜干涉实验</a:t>
                      </a:r>
                      <a:endParaRPr lang="zh-CN" altLang="en-US" sz="1800" b="1" i="0" u="none" strike="noStrike" dirty="0">
                        <a:effectLst/>
                        <a:latin typeface="宋体" panose="02010600030101010101" pitchFamily="2" charset="-122"/>
                        <a:ea typeface="宋体" panose="02010600030101010101" pitchFamily="2" charset="-122"/>
                      </a:endParaRPr>
                    </a:p>
                  </a:txBody>
                  <a:tcPr marL="4561" marR="4561" marT="456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fontAlgn="ctr"/>
                      <a:r>
                        <a:rPr lang="en-US" sz="1800" u="none" strike="noStrike">
                          <a:effectLst/>
                        </a:rPr>
                        <a:t>B414</a:t>
                      </a:r>
                      <a:endParaRPr lang="en-US" sz="1800" b="0" i="0" u="none" strike="noStrike">
                        <a:effectLst/>
                        <a:latin typeface="宋体" panose="02010600030101010101" pitchFamily="2" charset="-122"/>
                        <a:ea typeface="宋体" panose="02010600030101010101" pitchFamily="2" charset="-122"/>
                      </a:endParaRPr>
                    </a:p>
                  </a:txBody>
                  <a:tcPr marL="4561" marR="4561" marT="456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298566">
                <a:tc vMerge="1">
                  <a:txBody>
                    <a:bodyPr/>
                    <a:lstStyle/>
                    <a:p>
                      <a:endParaRPr lang="zh-CN" altLang="en-US"/>
                    </a:p>
                  </a:txBody>
                  <a:tcPr/>
                </a:tc>
                <a:tc>
                  <a:txBody>
                    <a:bodyPr/>
                    <a:lstStyle/>
                    <a:p>
                      <a:pPr algn="l" fontAlgn="ctr"/>
                      <a:r>
                        <a:rPr lang="zh-CN" altLang="en-US" sz="1800" b="1" i="0" u="none" strike="noStrike" dirty="0" smtClean="0">
                          <a:effectLst/>
                          <a:latin typeface="宋体" panose="02010600030101010101" pitchFamily="2" charset="-122"/>
                          <a:ea typeface="宋体" panose="02010600030101010101" pitchFamily="2" charset="-122"/>
                        </a:rPr>
                        <a:t>实验</a:t>
                      </a:r>
                      <a:r>
                        <a:rPr lang="en-US" altLang="zh-CN" sz="1800" b="1" i="0" u="none" strike="noStrike" dirty="0" smtClean="0">
                          <a:effectLst/>
                          <a:latin typeface="宋体" panose="02010600030101010101" pitchFamily="2" charset="-122"/>
                          <a:ea typeface="宋体" panose="02010600030101010101" pitchFamily="2" charset="-122"/>
                        </a:rPr>
                        <a:t>3 </a:t>
                      </a:r>
                      <a:r>
                        <a:rPr lang="zh-CN" altLang="en-US" sz="1800" b="1" i="0" u="none" strike="noStrike" dirty="0" smtClean="0">
                          <a:effectLst/>
                          <a:latin typeface="宋体" panose="02010600030101010101" pitchFamily="2" charset="-122"/>
                          <a:ea typeface="宋体" panose="02010600030101010101" pitchFamily="2" charset="-122"/>
                        </a:rPr>
                        <a:t>金属线胀系数的测定</a:t>
                      </a:r>
                      <a:endParaRPr lang="zh-CN" altLang="en-US" sz="1800" b="1" i="0" u="none" strike="noStrike" dirty="0">
                        <a:effectLst/>
                        <a:latin typeface="宋体" panose="02010600030101010101" pitchFamily="2" charset="-122"/>
                        <a:ea typeface="宋体" panose="02010600030101010101" pitchFamily="2" charset="-122"/>
                      </a:endParaRPr>
                    </a:p>
                  </a:txBody>
                  <a:tcPr marL="4561" marR="4561" marT="456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zh-CN" altLang="en-US"/>
                    </a:p>
                  </a:txBody>
                  <a:tcPr/>
                </a:tc>
                <a:extLst>
                  <a:ext uri="{0D108BD9-81ED-4DB2-BD59-A6C34878D82A}">
                    <a16:rowId xmlns:a16="http://schemas.microsoft.com/office/drawing/2014/main" val="10006"/>
                  </a:ext>
                </a:extLst>
              </a:tr>
              <a:tr h="234636">
                <a:tc rowSpan="2">
                  <a:txBody>
                    <a:bodyPr/>
                    <a:lstStyle/>
                    <a:p>
                      <a:pPr algn="ctr" fontAlgn="ctr"/>
                      <a:r>
                        <a:rPr lang="en-US" sz="1800" u="none" strike="noStrike">
                          <a:effectLst/>
                        </a:rPr>
                        <a:t>D</a:t>
                      </a:r>
                      <a:endParaRPr lang="en-US" sz="1800" b="0" i="0" u="none" strike="noStrike">
                        <a:effectLst/>
                        <a:latin typeface="宋体" panose="02010600030101010101" pitchFamily="2" charset="-122"/>
                        <a:ea typeface="宋体" panose="02010600030101010101" pitchFamily="2" charset="-122"/>
                      </a:endParaRPr>
                    </a:p>
                  </a:txBody>
                  <a:tcPr marL="4561" marR="4561" marT="456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CN" altLang="en-US" sz="1800" b="1" i="0" u="none" strike="noStrike" dirty="0" smtClean="0">
                          <a:effectLst/>
                          <a:latin typeface="宋体" panose="02010600030101010101" pitchFamily="2" charset="-122"/>
                          <a:ea typeface="宋体" panose="02010600030101010101" pitchFamily="2" charset="-122"/>
                        </a:rPr>
                        <a:t>实验</a:t>
                      </a:r>
                      <a:r>
                        <a:rPr lang="en-US" altLang="zh-CN" sz="1800" b="1" i="0" u="none" strike="noStrike" dirty="0" smtClean="0">
                          <a:effectLst/>
                          <a:latin typeface="宋体" panose="02010600030101010101" pitchFamily="2" charset="-122"/>
                          <a:ea typeface="宋体" panose="02010600030101010101" pitchFamily="2" charset="-122"/>
                        </a:rPr>
                        <a:t>12 </a:t>
                      </a:r>
                      <a:r>
                        <a:rPr lang="zh-CN" altLang="en-US" sz="1800" b="1" i="0" u="none" strike="noStrike" dirty="0" smtClean="0">
                          <a:effectLst/>
                          <a:latin typeface="宋体" panose="02010600030101010101" pitchFamily="2" charset="-122"/>
                          <a:ea typeface="宋体" panose="02010600030101010101" pitchFamily="2" charset="-122"/>
                        </a:rPr>
                        <a:t>高阻直流电势差计的应用</a:t>
                      </a:r>
                      <a:endParaRPr lang="zh-CN" altLang="en-US" sz="1800" b="1" i="0" u="none" strike="noStrike" dirty="0">
                        <a:effectLst/>
                        <a:latin typeface="宋体" panose="02010600030101010101" pitchFamily="2" charset="-122"/>
                        <a:ea typeface="宋体" panose="02010600030101010101" pitchFamily="2" charset="-122"/>
                      </a:endParaRPr>
                    </a:p>
                  </a:txBody>
                  <a:tcPr marL="4561" marR="4561" marT="456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fontAlgn="ctr"/>
                      <a:r>
                        <a:rPr lang="en-US" sz="1800" u="none" strike="noStrike">
                          <a:effectLst/>
                        </a:rPr>
                        <a:t>B422</a:t>
                      </a:r>
                      <a:endParaRPr lang="en-US" sz="1800" b="0" i="0" u="none" strike="noStrike">
                        <a:effectLst/>
                        <a:latin typeface="宋体" panose="02010600030101010101" pitchFamily="2" charset="-122"/>
                        <a:ea typeface="宋体" panose="02010600030101010101" pitchFamily="2" charset="-122"/>
                      </a:endParaRPr>
                    </a:p>
                  </a:txBody>
                  <a:tcPr marL="4561" marR="4561" marT="456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234636">
                <a:tc vMerge="1">
                  <a:txBody>
                    <a:bodyPr/>
                    <a:lstStyle/>
                    <a:p>
                      <a:endParaRPr lang="zh-CN" altLang="en-US"/>
                    </a:p>
                  </a:txBody>
                  <a:tcPr/>
                </a:tc>
                <a:tc>
                  <a:txBody>
                    <a:bodyPr/>
                    <a:lstStyle/>
                    <a:p>
                      <a:pPr algn="l" fontAlgn="ctr"/>
                      <a:r>
                        <a:rPr lang="zh-CN" altLang="en-US" sz="1800" b="1" i="0" u="none" strike="noStrike" dirty="0" smtClean="0">
                          <a:effectLst/>
                          <a:latin typeface="宋体" panose="02010600030101010101" pitchFamily="2" charset="-122"/>
                          <a:ea typeface="宋体" panose="02010600030101010101" pitchFamily="2" charset="-122"/>
                        </a:rPr>
                        <a:t>实验</a:t>
                      </a:r>
                      <a:r>
                        <a:rPr lang="en-US" altLang="zh-CN" sz="1800" b="1" i="0" u="none" strike="noStrike" dirty="0" smtClean="0">
                          <a:effectLst/>
                          <a:latin typeface="宋体" panose="02010600030101010101" pitchFamily="2" charset="-122"/>
                          <a:ea typeface="宋体" panose="02010600030101010101" pitchFamily="2" charset="-122"/>
                        </a:rPr>
                        <a:t>33 </a:t>
                      </a:r>
                      <a:r>
                        <a:rPr lang="zh-CN" altLang="en-US" sz="1800" b="1" i="0" u="none" strike="noStrike" dirty="0" smtClean="0">
                          <a:effectLst/>
                          <a:latin typeface="宋体" panose="02010600030101010101" pitchFamily="2" charset="-122"/>
                          <a:ea typeface="宋体" panose="02010600030101010101" pitchFamily="2" charset="-122"/>
                        </a:rPr>
                        <a:t>光电效应测普朗克常量</a:t>
                      </a:r>
                      <a:endParaRPr lang="zh-CN" altLang="en-US" sz="1800" b="1" i="0" u="none" strike="noStrike" dirty="0">
                        <a:effectLst/>
                        <a:latin typeface="宋体" panose="02010600030101010101" pitchFamily="2" charset="-122"/>
                        <a:ea typeface="宋体" panose="02010600030101010101" pitchFamily="2" charset="-122"/>
                      </a:endParaRPr>
                    </a:p>
                  </a:txBody>
                  <a:tcPr marL="4561" marR="4561" marT="456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zh-CN" altLang="en-US"/>
                    </a:p>
                  </a:txBody>
                  <a:tcPr/>
                </a:tc>
                <a:extLst>
                  <a:ext uri="{0D108BD9-81ED-4DB2-BD59-A6C34878D82A}">
                    <a16:rowId xmlns:a16="http://schemas.microsoft.com/office/drawing/2014/main" val="10008"/>
                  </a:ext>
                </a:extLst>
              </a:tr>
              <a:tr h="298566">
                <a:tc rowSpan="2">
                  <a:txBody>
                    <a:bodyPr/>
                    <a:lstStyle/>
                    <a:p>
                      <a:pPr algn="ctr" fontAlgn="ctr"/>
                      <a:r>
                        <a:rPr lang="en-US" sz="1800" u="none" strike="noStrike">
                          <a:effectLst/>
                        </a:rPr>
                        <a:t>E</a:t>
                      </a:r>
                      <a:endParaRPr lang="en-US" sz="1800" b="0" i="0" u="none" strike="noStrike">
                        <a:effectLst/>
                        <a:latin typeface="宋体" panose="02010600030101010101" pitchFamily="2" charset="-122"/>
                        <a:ea typeface="宋体" panose="02010600030101010101" pitchFamily="2" charset="-122"/>
                      </a:endParaRPr>
                    </a:p>
                  </a:txBody>
                  <a:tcPr marL="4561" marR="4561" marT="456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CN" altLang="en-US" sz="1800" b="1" u="none" strike="noStrike" dirty="0">
                          <a:effectLst/>
                        </a:rPr>
                        <a:t>实验</a:t>
                      </a:r>
                      <a:r>
                        <a:rPr lang="en-US" altLang="zh-CN" sz="1800" b="1" u="none" strike="noStrike" dirty="0">
                          <a:effectLst/>
                        </a:rPr>
                        <a:t>16 </a:t>
                      </a:r>
                      <a:r>
                        <a:rPr lang="zh-CN" altLang="en-US" sz="1800" b="1" u="none" strike="noStrike" dirty="0">
                          <a:effectLst/>
                        </a:rPr>
                        <a:t>电子在电场、磁场中运动规律的研究</a:t>
                      </a:r>
                      <a:endParaRPr lang="zh-CN" altLang="en-US" sz="1800" b="1" i="0" u="none" strike="noStrike" dirty="0">
                        <a:effectLst/>
                        <a:latin typeface="宋体" panose="02010600030101010101" pitchFamily="2" charset="-122"/>
                        <a:ea typeface="宋体" panose="02010600030101010101" pitchFamily="2" charset="-122"/>
                      </a:endParaRPr>
                    </a:p>
                  </a:txBody>
                  <a:tcPr marL="4561" marR="4561" marT="456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fontAlgn="ctr"/>
                      <a:r>
                        <a:rPr lang="en-US" sz="1800" u="none" strike="noStrike">
                          <a:effectLst/>
                        </a:rPr>
                        <a:t>B428</a:t>
                      </a:r>
                      <a:endParaRPr lang="en-US" sz="1800" b="0" i="0" u="none" strike="noStrike">
                        <a:effectLst/>
                        <a:latin typeface="宋体" panose="02010600030101010101" pitchFamily="2" charset="-122"/>
                        <a:ea typeface="宋体" panose="02010600030101010101" pitchFamily="2" charset="-122"/>
                      </a:endParaRPr>
                    </a:p>
                  </a:txBody>
                  <a:tcPr marL="4561" marR="4561" marT="456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9"/>
                  </a:ext>
                </a:extLst>
              </a:tr>
              <a:tr h="298566">
                <a:tc vMerge="1">
                  <a:txBody>
                    <a:bodyPr/>
                    <a:lstStyle/>
                    <a:p>
                      <a:endParaRPr lang="zh-CN" altLang="en-US"/>
                    </a:p>
                  </a:txBody>
                  <a:tcPr/>
                </a:tc>
                <a:tc>
                  <a:txBody>
                    <a:bodyPr/>
                    <a:lstStyle/>
                    <a:p>
                      <a:pPr algn="l" fontAlgn="ctr"/>
                      <a:r>
                        <a:rPr lang="zh-CN" altLang="en-US" sz="1800" b="1" u="none" strike="noStrike" dirty="0">
                          <a:effectLst/>
                        </a:rPr>
                        <a:t>实验</a:t>
                      </a:r>
                      <a:r>
                        <a:rPr lang="en-US" altLang="zh-CN" sz="1800" b="1" u="none" strike="noStrike" dirty="0">
                          <a:effectLst/>
                        </a:rPr>
                        <a:t>23 </a:t>
                      </a:r>
                      <a:r>
                        <a:rPr lang="zh-CN" altLang="en-US" sz="1800" b="1" u="none" strike="noStrike" dirty="0">
                          <a:effectLst/>
                        </a:rPr>
                        <a:t>非线性电阻元件伏安特性曲线的测量</a:t>
                      </a:r>
                      <a:endParaRPr lang="zh-CN" altLang="en-US" sz="1800" b="1" i="0" u="none" strike="noStrike" dirty="0">
                        <a:effectLst/>
                        <a:latin typeface="宋体" panose="02010600030101010101" pitchFamily="2" charset="-122"/>
                        <a:ea typeface="宋体" panose="02010600030101010101" pitchFamily="2" charset="-122"/>
                      </a:endParaRPr>
                    </a:p>
                  </a:txBody>
                  <a:tcPr marL="4561" marR="4561" marT="456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zh-CN" altLang="en-US"/>
                    </a:p>
                  </a:txBody>
                  <a:tcPr/>
                </a:tc>
                <a:extLst>
                  <a:ext uri="{0D108BD9-81ED-4DB2-BD59-A6C34878D82A}">
                    <a16:rowId xmlns:a16="http://schemas.microsoft.com/office/drawing/2014/main" val="10010"/>
                  </a:ext>
                </a:extLst>
              </a:tr>
              <a:tr h="298566">
                <a:tc rowSpan="2">
                  <a:txBody>
                    <a:bodyPr/>
                    <a:lstStyle/>
                    <a:p>
                      <a:pPr algn="ctr" fontAlgn="ctr"/>
                      <a:r>
                        <a:rPr lang="en-US" sz="1800" u="none" strike="noStrike">
                          <a:effectLst/>
                        </a:rPr>
                        <a:t>F</a:t>
                      </a:r>
                      <a:endParaRPr lang="en-US" sz="1800" b="0" i="0" u="none" strike="noStrike">
                        <a:effectLst/>
                        <a:latin typeface="宋体" panose="02010600030101010101" pitchFamily="2" charset="-122"/>
                        <a:ea typeface="宋体" panose="02010600030101010101" pitchFamily="2" charset="-122"/>
                      </a:endParaRPr>
                    </a:p>
                  </a:txBody>
                  <a:tcPr marL="4561" marR="4561" marT="456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CN" altLang="en-US" sz="1800" b="1" i="0" u="none" strike="noStrike" dirty="0" smtClean="0">
                          <a:effectLst/>
                          <a:latin typeface="宋体" panose="02010600030101010101" pitchFamily="2" charset="-122"/>
                          <a:ea typeface="宋体" panose="02010600030101010101" pitchFamily="2" charset="-122"/>
                        </a:rPr>
                        <a:t>实验</a:t>
                      </a:r>
                      <a:r>
                        <a:rPr lang="en-US" altLang="zh-CN" sz="1800" b="1" i="0" u="none" strike="noStrike" dirty="0" smtClean="0">
                          <a:effectLst/>
                          <a:latin typeface="宋体" panose="02010600030101010101" pitchFamily="2" charset="-122"/>
                          <a:ea typeface="宋体" panose="02010600030101010101" pitchFamily="2" charset="-122"/>
                        </a:rPr>
                        <a:t>21 </a:t>
                      </a:r>
                      <a:r>
                        <a:rPr lang="zh-CN" altLang="en-US" sz="1800" b="1" i="0" u="none" strike="noStrike" dirty="0" smtClean="0">
                          <a:effectLst/>
                          <a:latin typeface="宋体" panose="02010600030101010101" pitchFamily="2" charset="-122"/>
                          <a:ea typeface="宋体" panose="02010600030101010101" pitchFamily="2" charset="-122"/>
                        </a:rPr>
                        <a:t>数字示波器的使用与信号测量</a:t>
                      </a:r>
                      <a:endParaRPr lang="zh-CN" altLang="en-US" sz="1800" b="1" i="0" u="none" strike="noStrike" dirty="0">
                        <a:effectLst/>
                        <a:latin typeface="宋体" panose="02010600030101010101" pitchFamily="2" charset="-122"/>
                        <a:ea typeface="宋体" panose="02010600030101010101" pitchFamily="2" charset="-122"/>
                      </a:endParaRPr>
                    </a:p>
                  </a:txBody>
                  <a:tcPr marL="4561" marR="4561" marT="456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fontAlgn="ctr"/>
                      <a:r>
                        <a:rPr lang="en-US" sz="1800" u="none" strike="noStrike">
                          <a:effectLst/>
                        </a:rPr>
                        <a:t>B409</a:t>
                      </a:r>
                      <a:endParaRPr lang="en-US" sz="1800" b="0" i="0" u="none" strike="noStrike">
                        <a:effectLst/>
                        <a:latin typeface="宋体" panose="02010600030101010101" pitchFamily="2" charset="-122"/>
                        <a:ea typeface="宋体" panose="02010600030101010101" pitchFamily="2" charset="-122"/>
                      </a:endParaRPr>
                    </a:p>
                  </a:txBody>
                  <a:tcPr marL="4561" marR="4561" marT="456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1"/>
                  </a:ext>
                </a:extLst>
              </a:tr>
              <a:tr h="234636">
                <a:tc vMerge="1">
                  <a:txBody>
                    <a:bodyPr/>
                    <a:lstStyle/>
                    <a:p>
                      <a:endParaRPr lang="zh-CN" altLang="en-US"/>
                    </a:p>
                  </a:txBody>
                  <a:tcPr/>
                </a:tc>
                <a:tc>
                  <a:txBody>
                    <a:bodyPr/>
                    <a:lstStyle/>
                    <a:p>
                      <a:pPr algn="l" fontAlgn="ctr"/>
                      <a:r>
                        <a:rPr lang="zh-CN" altLang="en-US" sz="1800" b="1" u="none" strike="noStrike" dirty="0">
                          <a:effectLst/>
                        </a:rPr>
                        <a:t>实验</a:t>
                      </a:r>
                      <a:r>
                        <a:rPr lang="en-US" altLang="zh-CN" sz="1800" b="1" u="none" strike="noStrike" dirty="0">
                          <a:effectLst/>
                        </a:rPr>
                        <a:t>8 </a:t>
                      </a:r>
                      <a:r>
                        <a:rPr lang="zh-CN" altLang="en-US" sz="1800" b="1" u="none" strike="noStrike" dirty="0">
                          <a:effectLst/>
                        </a:rPr>
                        <a:t>用模拟法测绘静电场</a:t>
                      </a:r>
                      <a:endParaRPr lang="zh-CN" altLang="en-US" sz="1800" b="1" i="0" u="none" strike="noStrike" dirty="0">
                        <a:effectLst/>
                        <a:latin typeface="宋体" panose="02010600030101010101" pitchFamily="2" charset="-122"/>
                        <a:ea typeface="宋体" panose="02010600030101010101" pitchFamily="2" charset="-122"/>
                      </a:endParaRPr>
                    </a:p>
                  </a:txBody>
                  <a:tcPr marL="4561" marR="4561" marT="456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zh-CN" altLang="en-US"/>
                    </a:p>
                  </a:txBody>
                  <a:tcPr/>
                </a:tc>
                <a:extLst>
                  <a:ext uri="{0D108BD9-81ED-4DB2-BD59-A6C34878D82A}">
                    <a16:rowId xmlns:a16="http://schemas.microsoft.com/office/drawing/2014/main" val="10012"/>
                  </a:ext>
                </a:extLst>
              </a:tr>
              <a:tr h="298566">
                <a:tc>
                  <a:txBody>
                    <a:bodyPr/>
                    <a:lstStyle/>
                    <a:p>
                      <a:pPr algn="ctr" fontAlgn="ctr"/>
                      <a:r>
                        <a:rPr lang="en-US" sz="1800" u="none" strike="noStrike">
                          <a:effectLst/>
                        </a:rPr>
                        <a:t>G</a:t>
                      </a:r>
                      <a:endParaRPr lang="en-US" sz="1800" b="0" i="0" u="none" strike="noStrike">
                        <a:effectLst/>
                        <a:latin typeface="宋体" panose="02010600030101010101" pitchFamily="2" charset="-122"/>
                        <a:ea typeface="宋体" panose="02010600030101010101" pitchFamily="2" charset="-122"/>
                      </a:endParaRPr>
                    </a:p>
                  </a:txBody>
                  <a:tcPr marL="4561" marR="4561" marT="456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CN" altLang="en-US" sz="1800" b="1" i="0" u="none" strike="noStrike" dirty="0" smtClean="0">
                          <a:effectLst/>
                          <a:latin typeface="宋体" panose="02010600030101010101" pitchFamily="2" charset="-122"/>
                          <a:ea typeface="宋体" panose="02010600030101010101" pitchFamily="2" charset="-122"/>
                        </a:rPr>
                        <a:t>实验</a:t>
                      </a:r>
                      <a:r>
                        <a:rPr lang="en-US" altLang="zh-CN" sz="1800" b="1" i="0" u="none" strike="noStrike" dirty="0" smtClean="0">
                          <a:effectLst/>
                          <a:latin typeface="宋体" panose="02010600030101010101" pitchFamily="2" charset="-122"/>
                          <a:ea typeface="宋体" panose="02010600030101010101" pitchFamily="2" charset="-122"/>
                        </a:rPr>
                        <a:t>28 </a:t>
                      </a:r>
                      <a:r>
                        <a:rPr lang="zh-CN" altLang="en-US" sz="1800" b="1" i="0" u="none" strike="noStrike" dirty="0" smtClean="0">
                          <a:effectLst/>
                          <a:latin typeface="宋体" panose="02010600030101010101" pitchFamily="2" charset="-122"/>
                          <a:ea typeface="宋体" panose="02010600030101010101" pitchFamily="2" charset="-122"/>
                        </a:rPr>
                        <a:t>分光计测三棱镜玻璃折射率</a:t>
                      </a:r>
                      <a:endParaRPr lang="zh-CN" altLang="en-US" sz="1800" b="1" i="0" u="none" strike="noStrike" dirty="0">
                        <a:effectLst/>
                        <a:latin typeface="宋体" panose="02010600030101010101" pitchFamily="2" charset="-122"/>
                        <a:ea typeface="宋体" panose="02010600030101010101" pitchFamily="2" charset="-122"/>
                      </a:endParaRPr>
                    </a:p>
                  </a:txBody>
                  <a:tcPr marL="4561" marR="4561" marT="456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800" u="none" strike="noStrike">
                          <a:effectLst/>
                        </a:rPr>
                        <a:t>B411</a:t>
                      </a:r>
                      <a:endParaRPr lang="en-US" sz="1800" b="0" i="0" u="none" strike="noStrike">
                        <a:effectLst/>
                        <a:latin typeface="宋体" panose="02010600030101010101" pitchFamily="2" charset="-122"/>
                        <a:ea typeface="宋体" panose="02010600030101010101" pitchFamily="2" charset="-122"/>
                      </a:endParaRPr>
                    </a:p>
                  </a:txBody>
                  <a:tcPr marL="4561" marR="4561" marT="456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3"/>
                  </a:ext>
                </a:extLst>
              </a:tr>
              <a:tr h="298566">
                <a:tc rowSpan="2">
                  <a:txBody>
                    <a:bodyPr/>
                    <a:lstStyle/>
                    <a:p>
                      <a:pPr algn="ctr" fontAlgn="ctr"/>
                      <a:r>
                        <a:rPr lang="en-US" sz="1800" u="none" strike="noStrike">
                          <a:effectLst/>
                        </a:rPr>
                        <a:t>H</a:t>
                      </a:r>
                      <a:endParaRPr lang="en-US" sz="1800" b="0" i="0" u="none" strike="noStrike">
                        <a:effectLst/>
                        <a:latin typeface="宋体" panose="02010600030101010101" pitchFamily="2" charset="-122"/>
                        <a:ea typeface="宋体" panose="02010600030101010101" pitchFamily="2" charset="-122"/>
                      </a:endParaRPr>
                    </a:p>
                  </a:txBody>
                  <a:tcPr marL="4561" marR="4561" marT="456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CN" altLang="en-US" sz="1800" b="1" i="0" u="none" strike="noStrike" dirty="0" smtClean="0">
                          <a:effectLst/>
                          <a:latin typeface="宋体" panose="02010600030101010101" pitchFamily="2" charset="-122"/>
                          <a:ea typeface="宋体" panose="02010600030101010101" pitchFamily="2" charset="-122"/>
                        </a:rPr>
                        <a:t>实验</a:t>
                      </a:r>
                      <a:r>
                        <a:rPr lang="en-US" altLang="zh-CN" sz="1800" b="1" i="0" u="none" strike="noStrike" dirty="0" smtClean="0">
                          <a:effectLst/>
                          <a:latin typeface="宋体" panose="02010600030101010101" pitchFamily="2" charset="-122"/>
                          <a:ea typeface="宋体" panose="02010600030101010101" pitchFamily="2" charset="-122"/>
                        </a:rPr>
                        <a:t>32 </a:t>
                      </a:r>
                      <a:r>
                        <a:rPr lang="zh-CN" altLang="en-US" sz="1800" b="1" i="0" u="none" strike="noStrike" dirty="0" smtClean="0">
                          <a:effectLst/>
                          <a:latin typeface="宋体" panose="02010600030101010101" pitchFamily="2" charset="-122"/>
                          <a:ea typeface="宋体" panose="02010600030101010101" pitchFamily="2" charset="-122"/>
                        </a:rPr>
                        <a:t>非线性电路中的混沌现象</a:t>
                      </a:r>
                      <a:endParaRPr lang="zh-CN" altLang="en-US" sz="1800" b="1" i="0" u="none" strike="noStrike" dirty="0">
                        <a:effectLst/>
                        <a:latin typeface="宋体" panose="02010600030101010101" pitchFamily="2" charset="-122"/>
                        <a:ea typeface="宋体" panose="02010600030101010101" pitchFamily="2" charset="-122"/>
                      </a:endParaRPr>
                    </a:p>
                  </a:txBody>
                  <a:tcPr marL="4561" marR="4561" marT="456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fontAlgn="ctr"/>
                      <a:r>
                        <a:rPr lang="en-US" sz="1800" u="none" strike="noStrike">
                          <a:effectLst/>
                        </a:rPr>
                        <a:t>A433</a:t>
                      </a:r>
                      <a:endParaRPr lang="en-US" sz="1800" b="0" i="0" u="none" strike="noStrike">
                        <a:effectLst/>
                        <a:latin typeface="宋体" panose="02010600030101010101" pitchFamily="2" charset="-122"/>
                        <a:ea typeface="宋体" panose="02010600030101010101" pitchFamily="2" charset="-122"/>
                      </a:endParaRPr>
                    </a:p>
                  </a:txBody>
                  <a:tcPr marL="4561" marR="4561" marT="456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4"/>
                  </a:ext>
                </a:extLst>
              </a:tr>
              <a:tr h="298566">
                <a:tc vMerge="1">
                  <a:txBody>
                    <a:bodyPr/>
                    <a:lstStyle/>
                    <a:p>
                      <a:endParaRPr lang="zh-CN" altLang="en-US"/>
                    </a:p>
                  </a:txBody>
                  <a:tcPr/>
                </a:tc>
                <a:tc>
                  <a:txBody>
                    <a:bodyPr/>
                    <a:lstStyle/>
                    <a:p>
                      <a:pPr algn="l" fontAlgn="ctr"/>
                      <a:r>
                        <a:rPr lang="zh-CN" altLang="en-US" sz="1800" b="1" u="none" strike="noStrike" dirty="0">
                          <a:effectLst/>
                        </a:rPr>
                        <a:t>实验</a:t>
                      </a:r>
                      <a:r>
                        <a:rPr lang="en-US" altLang="zh-CN" sz="1800" b="1" u="none" strike="noStrike" dirty="0">
                          <a:effectLst/>
                        </a:rPr>
                        <a:t>15 </a:t>
                      </a:r>
                      <a:r>
                        <a:rPr lang="zh-CN" altLang="en-US" sz="1800" b="1" u="none" strike="noStrike" dirty="0">
                          <a:effectLst/>
                        </a:rPr>
                        <a:t>霍尔效应测螺线管磁场</a:t>
                      </a:r>
                      <a:endParaRPr lang="zh-CN" altLang="en-US" sz="1800" b="1" i="0" u="none" strike="noStrike" dirty="0">
                        <a:effectLst/>
                        <a:latin typeface="宋体" panose="02010600030101010101" pitchFamily="2" charset="-122"/>
                        <a:ea typeface="宋体" panose="02010600030101010101" pitchFamily="2" charset="-122"/>
                      </a:endParaRPr>
                    </a:p>
                  </a:txBody>
                  <a:tcPr marL="4561" marR="4561" marT="456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zh-CN" altLang="en-US"/>
                    </a:p>
                  </a:txBody>
                  <a:tcPr/>
                </a:tc>
                <a:extLst>
                  <a:ext uri="{0D108BD9-81ED-4DB2-BD59-A6C34878D82A}">
                    <a16:rowId xmlns:a16="http://schemas.microsoft.com/office/drawing/2014/main" val="10015"/>
                  </a:ext>
                </a:extLst>
              </a:tr>
              <a:tr h="234636">
                <a:tc rowSpan="2">
                  <a:txBody>
                    <a:bodyPr/>
                    <a:lstStyle/>
                    <a:p>
                      <a:pPr algn="ctr" fontAlgn="ctr"/>
                      <a:r>
                        <a:rPr lang="en-US" sz="1800" u="none" strike="noStrike">
                          <a:effectLst/>
                        </a:rPr>
                        <a:t>K</a:t>
                      </a:r>
                      <a:endParaRPr lang="en-US" sz="1800" b="0" i="0" u="none" strike="noStrike">
                        <a:effectLst/>
                        <a:latin typeface="宋体" panose="02010600030101010101" pitchFamily="2" charset="-122"/>
                        <a:ea typeface="宋体" panose="02010600030101010101" pitchFamily="2" charset="-122"/>
                      </a:endParaRPr>
                    </a:p>
                  </a:txBody>
                  <a:tcPr marL="4561" marR="4561" marT="456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CN" altLang="en-US" sz="1800" b="1" i="0" u="none" strike="noStrike" dirty="0" smtClean="0">
                          <a:effectLst/>
                          <a:latin typeface="宋体" panose="02010600030101010101" pitchFamily="2" charset="-122"/>
                          <a:ea typeface="宋体" panose="02010600030101010101" pitchFamily="2" charset="-122"/>
                        </a:rPr>
                        <a:t>实验</a:t>
                      </a:r>
                      <a:r>
                        <a:rPr lang="en-US" altLang="zh-CN" sz="1800" b="1" i="0" u="none" strike="noStrike" dirty="0" smtClean="0">
                          <a:effectLst/>
                          <a:latin typeface="宋体" panose="02010600030101010101" pitchFamily="2" charset="-122"/>
                          <a:ea typeface="宋体" panose="02010600030101010101" pitchFamily="2" charset="-122"/>
                        </a:rPr>
                        <a:t>18 </a:t>
                      </a:r>
                      <a:r>
                        <a:rPr lang="zh-CN" altLang="en-US" sz="1800" b="1" i="0" u="none" strike="noStrike" dirty="0" smtClean="0">
                          <a:effectLst/>
                          <a:latin typeface="宋体" panose="02010600030101010101" pitchFamily="2" charset="-122"/>
                          <a:ea typeface="宋体" panose="02010600030101010101" pitchFamily="2" charset="-122"/>
                        </a:rPr>
                        <a:t>声速测量</a:t>
                      </a:r>
                      <a:endParaRPr lang="zh-CN" altLang="en-US" sz="1800" b="1" i="0" u="none" strike="noStrike" dirty="0">
                        <a:effectLst/>
                        <a:latin typeface="宋体" panose="02010600030101010101" pitchFamily="2" charset="-122"/>
                        <a:ea typeface="宋体" panose="02010600030101010101" pitchFamily="2" charset="-122"/>
                      </a:endParaRPr>
                    </a:p>
                  </a:txBody>
                  <a:tcPr marL="4561" marR="4561" marT="456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fontAlgn="ctr"/>
                      <a:r>
                        <a:rPr lang="en-US" sz="1800" u="none" strike="noStrike">
                          <a:effectLst/>
                        </a:rPr>
                        <a:t>A418</a:t>
                      </a:r>
                      <a:endParaRPr lang="en-US" sz="1800" b="0" i="0" u="none" strike="noStrike">
                        <a:effectLst/>
                        <a:latin typeface="宋体" panose="02010600030101010101" pitchFamily="2" charset="-122"/>
                        <a:ea typeface="宋体" panose="02010600030101010101" pitchFamily="2" charset="-122"/>
                      </a:endParaRPr>
                    </a:p>
                  </a:txBody>
                  <a:tcPr marL="4561" marR="4561" marT="456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6"/>
                  </a:ext>
                </a:extLst>
              </a:tr>
              <a:tr h="234636">
                <a:tc vMerge="1">
                  <a:txBody>
                    <a:bodyPr/>
                    <a:lstStyle/>
                    <a:p>
                      <a:endParaRPr lang="zh-CN" altLang="en-US"/>
                    </a:p>
                  </a:txBody>
                  <a:tcPr/>
                </a:tc>
                <a:tc>
                  <a:txBody>
                    <a:bodyPr/>
                    <a:lstStyle/>
                    <a:p>
                      <a:pPr algn="l" fontAlgn="ctr"/>
                      <a:r>
                        <a:rPr lang="zh-CN" altLang="en-US" sz="1800" b="1" u="none" strike="noStrike" dirty="0">
                          <a:effectLst/>
                        </a:rPr>
                        <a:t>实验</a:t>
                      </a:r>
                      <a:r>
                        <a:rPr lang="en-US" altLang="zh-CN" sz="1800" b="1" u="none" strike="noStrike" dirty="0">
                          <a:effectLst/>
                        </a:rPr>
                        <a:t>34 </a:t>
                      </a:r>
                      <a:r>
                        <a:rPr lang="zh-CN" altLang="en-US" sz="1800" b="1" u="none" strike="noStrike" dirty="0">
                          <a:effectLst/>
                        </a:rPr>
                        <a:t>弗兰克</a:t>
                      </a:r>
                      <a:r>
                        <a:rPr lang="en-US" altLang="zh-CN" sz="1800" b="1" u="none" strike="noStrike" dirty="0">
                          <a:effectLst/>
                        </a:rPr>
                        <a:t>-</a:t>
                      </a:r>
                      <a:r>
                        <a:rPr lang="zh-CN" altLang="en-US" sz="1800" b="1" u="none" strike="noStrike" dirty="0">
                          <a:effectLst/>
                        </a:rPr>
                        <a:t>赫兹实验</a:t>
                      </a:r>
                      <a:endParaRPr lang="zh-CN" altLang="en-US" sz="1800" b="1" i="0" u="none" strike="noStrike" dirty="0">
                        <a:effectLst/>
                        <a:latin typeface="宋体" panose="02010600030101010101" pitchFamily="2" charset="-122"/>
                        <a:ea typeface="宋体" panose="02010600030101010101" pitchFamily="2" charset="-122"/>
                      </a:endParaRPr>
                    </a:p>
                  </a:txBody>
                  <a:tcPr marL="4561" marR="4561" marT="456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zh-CN" altLang="en-US"/>
                    </a:p>
                  </a:txBody>
                  <a:tcPr/>
                </a:tc>
                <a:extLst>
                  <a:ext uri="{0D108BD9-81ED-4DB2-BD59-A6C34878D82A}">
                    <a16:rowId xmlns:a16="http://schemas.microsoft.com/office/drawing/2014/main" val="10017"/>
                  </a:ext>
                </a:extLst>
              </a:tr>
              <a:tr h="298566">
                <a:tc rowSpan="2">
                  <a:txBody>
                    <a:bodyPr/>
                    <a:lstStyle/>
                    <a:p>
                      <a:pPr algn="ctr" fontAlgn="ctr"/>
                      <a:r>
                        <a:rPr lang="en-US" sz="1800" u="none" strike="noStrike">
                          <a:effectLst/>
                        </a:rPr>
                        <a:t>L</a:t>
                      </a:r>
                      <a:endParaRPr lang="en-US" sz="1800" b="0" i="0" u="none" strike="noStrike">
                        <a:effectLst/>
                        <a:latin typeface="宋体" panose="02010600030101010101" pitchFamily="2" charset="-122"/>
                        <a:ea typeface="宋体" panose="02010600030101010101" pitchFamily="2" charset="-122"/>
                      </a:endParaRPr>
                    </a:p>
                  </a:txBody>
                  <a:tcPr marL="4561" marR="4561" marT="456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CN" altLang="en-US" b="1" dirty="0" smtClean="0">
                          <a:effectLst/>
                        </a:rPr>
                        <a:t>实验</a:t>
                      </a:r>
                      <a:r>
                        <a:rPr lang="en-US" altLang="zh-CN" b="1" dirty="0" smtClean="0">
                          <a:effectLst/>
                        </a:rPr>
                        <a:t>22 RC</a:t>
                      </a:r>
                      <a:r>
                        <a:rPr lang="zh-CN" altLang="en-US" b="1" dirty="0" smtClean="0">
                          <a:effectLst/>
                        </a:rPr>
                        <a:t>和</a:t>
                      </a:r>
                      <a:r>
                        <a:rPr lang="en-US" altLang="zh-CN" b="1" dirty="0" smtClean="0">
                          <a:effectLst/>
                        </a:rPr>
                        <a:t>RL</a:t>
                      </a:r>
                      <a:r>
                        <a:rPr lang="zh-CN" altLang="en-US" b="1" dirty="0" smtClean="0">
                          <a:effectLst/>
                        </a:rPr>
                        <a:t>串联电路特性研究</a:t>
                      </a:r>
                      <a:endParaRPr lang="zh-CN" altLang="en-US" b="1" dirty="0">
                        <a:effectLst/>
                      </a:endParaRPr>
                    </a:p>
                  </a:txBody>
                  <a:tcPr marL="28575" marR="28575" marT="28575"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800" u="none" strike="noStrike">
                          <a:effectLst/>
                        </a:rPr>
                        <a:t>B415</a:t>
                      </a:r>
                      <a:endParaRPr lang="en-US" sz="1800" b="0" i="0" u="none" strike="noStrike">
                        <a:effectLst/>
                        <a:latin typeface="宋体" panose="02010600030101010101" pitchFamily="2" charset="-122"/>
                        <a:ea typeface="宋体" panose="02010600030101010101" pitchFamily="2" charset="-122"/>
                      </a:endParaRPr>
                    </a:p>
                  </a:txBody>
                  <a:tcPr marL="4561" marR="4561" marT="456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8"/>
                  </a:ext>
                </a:extLst>
              </a:tr>
              <a:tr h="298566">
                <a:tc vMerge="1">
                  <a:txBody>
                    <a:bodyPr/>
                    <a:lstStyle/>
                    <a:p>
                      <a:endParaRPr lang="zh-CN" altLang="en-US"/>
                    </a:p>
                  </a:txBody>
                  <a:tcPr/>
                </a:tc>
                <a:tc>
                  <a:txBody>
                    <a:bodyPr/>
                    <a:lstStyle/>
                    <a:p>
                      <a:pPr algn="l" fontAlgn="ctr"/>
                      <a:r>
                        <a:rPr lang="zh-CN" altLang="en-US" sz="1800" b="1" i="0" u="none" strike="noStrike" dirty="0" smtClean="0">
                          <a:effectLst/>
                          <a:latin typeface="宋体" panose="02010600030101010101" pitchFamily="2" charset="-122"/>
                          <a:ea typeface="宋体" panose="02010600030101010101" pitchFamily="2" charset="-122"/>
                        </a:rPr>
                        <a:t>实验</a:t>
                      </a:r>
                      <a:r>
                        <a:rPr lang="en-US" altLang="zh-CN" sz="1800" b="1" i="0" u="none" strike="noStrike" dirty="0" smtClean="0">
                          <a:effectLst/>
                          <a:latin typeface="宋体" panose="02010600030101010101" pitchFamily="2" charset="-122"/>
                          <a:ea typeface="宋体" panose="02010600030101010101" pitchFamily="2" charset="-122"/>
                        </a:rPr>
                        <a:t>45 </a:t>
                      </a:r>
                      <a:r>
                        <a:rPr lang="zh-CN" altLang="en-US" sz="1800" b="1" i="0" u="none" strike="noStrike" dirty="0" smtClean="0">
                          <a:effectLst/>
                          <a:latin typeface="宋体" panose="02010600030101010101" pitchFamily="2" charset="-122"/>
                          <a:ea typeface="宋体" panose="02010600030101010101" pitchFamily="2" charset="-122"/>
                        </a:rPr>
                        <a:t>太阳能电池的基本特性研究</a:t>
                      </a:r>
                      <a:endParaRPr lang="zh-CN" altLang="en-US" sz="1800" b="1" i="0" u="none" strike="noStrike" dirty="0">
                        <a:effectLst/>
                        <a:latin typeface="宋体" panose="02010600030101010101" pitchFamily="2" charset="-122"/>
                        <a:ea typeface="宋体" panose="02010600030101010101" pitchFamily="2" charset="-122"/>
                      </a:endParaRPr>
                    </a:p>
                  </a:txBody>
                  <a:tcPr marL="4561" marR="4561" marT="456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800" u="none" strike="noStrike" dirty="0">
                          <a:effectLst/>
                        </a:rPr>
                        <a:t>B413</a:t>
                      </a:r>
                      <a:endParaRPr lang="en-US" sz="1800" b="0" i="0" u="none" strike="noStrike" dirty="0">
                        <a:effectLst/>
                        <a:latin typeface="宋体" panose="02010600030101010101" pitchFamily="2" charset="-122"/>
                        <a:ea typeface="宋体" panose="02010600030101010101" pitchFamily="2" charset="-122"/>
                      </a:endParaRPr>
                    </a:p>
                  </a:txBody>
                  <a:tcPr marL="4561" marR="4561" marT="456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9"/>
                  </a:ext>
                </a:extLst>
              </a:tr>
            </a:tbl>
          </a:graphicData>
        </a:graphic>
      </p:graphicFrame>
      <p:sp>
        <p:nvSpPr>
          <p:cNvPr id="2" name="矩形 1"/>
          <p:cNvSpPr/>
          <p:nvPr/>
        </p:nvSpPr>
        <p:spPr>
          <a:xfrm>
            <a:off x="707379" y="747610"/>
            <a:ext cx="1224136" cy="3600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1619672" y="116632"/>
            <a:ext cx="5832648" cy="523220"/>
          </a:xfrm>
          <a:prstGeom prst="rect">
            <a:avLst/>
          </a:prstGeom>
          <a:solidFill>
            <a:srgbClr val="FFFF99"/>
          </a:solidFill>
        </p:spPr>
        <p:txBody>
          <a:bodyPr wrap="square">
            <a:spAutoFit/>
          </a:bodyPr>
          <a:lstStyle/>
          <a:p>
            <a:r>
              <a:rPr lang="zh-CN" altLang="en-US" sz="2800" dirty="0">
                <a:solidFill>
                  <a:srgbClr val="0000FF"/>
                </a:solidFill>
                <a:latin typeface="华文新魏" panose="02010800040101010101" pitchFamily="2" charset="-122"/>
                <a:ea typeface="华文新魏" panose="02010800040101010101" pitchFamily="2" charset="-122"/>
              </a:rPr>
              <a:t>按照报告箱组号交到对应的报告</a:t>
            </a:r>
            <a:r>
              <a:rPr lang="zh-CN" altLang="en-US" sz="2800" dirty="0" smtClean="0">
                <a:solidFill>
                  <a:srgbClr val="0000FF"/>
                </a:solidFill>
                <a:latin typeface="华文新魏" panose="02010800040101010101" pitchFamily="2" charset="-122"/>
                <a:ea typeface="华文新魏" panose="02010800040101010101" pitchFamily="2" charset="-122"/>
              </a:rPr>
              <a:t>箱</a:t>
            </a:r>
            <a:endParaRPr lang="zh-CN" altLang="en-US" sz="2800" dirty="0">
              <a:solidFill>
                <a:srgbClr val="0000FF"/>
              </a:solidFill>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42" name="Rectangle 2"/>
          <p:cNvSpPr>
            <a:spLocks noGrp="1"/>
          </p:cNvSpPr>
          <p:nvPr>
            <p:ph type="title" idx="4294967295"/>
          </p:nvPr>
        </p:nvSpPr>
        <p:spPr>
          <a:xfrm>
            <a:off x="375558" y="260648"/>
            <a:ext cx="6858000" cy="749424"/>
          </a:xfrm>
          <a:ln>
            <a:miter/>
          </a:ln>
        </p:spPr>
        <p:txBody>
          <a:bodyPr/>
          <a:lstStyle/>
          <a:p>
            <a:pPr eaLnBrk="1" hangingPunct="1">
              <a:defRPr/>
            </a:pPr>
            <a:r>
              <a:rPr lang="zh-CN" altLang="en-US" b="1" dirty="0" smtClean="0">
                <a:solidFill>
                  <a:schemeClr val="tx1"/>
                </a:solidFill>
                <a:effectLst>
                  <a:outerShdw blurRad="38100" dist="38100" dir="2700000" algn="tl">
                    <a:srgbClr val="C0C0C0"/>
                  </a:outerShdw>
                </a:effectLst>
                <a:latin typeface="华文新魏" panose="02010800040101010101" pitchFamily="2" charset="-122"/>
                <a:ea typeface="华文新魏" panose="02010800040101010101" pitchFamily="2" charset="-122"/>
              </a:rPr>
              <a:t>课程考核与管理方法</a:t>
            </a:r>
          </a:p>
        </p:txBody>
      </p:sp>
      <p:sp>
        <p:nvSpPr>
          <p:cNvPr id="34819" name="Rectangle 3"/>
          <p:cNvSpPr>
            <a:spLocks noChangeArrowheads="1"/>
          </p:cNvSpPr>
          <p:nvPr/>
        </p:nvSpPr>
        <p:spPr bwMode="auto">
          <a:xfrm>
            <a:off x="324825" y="1223687"/>
            <a:ext cx="7075512" cy="5355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575"/>
              </a:spcBef>
              <a:buClr>
                <a:schemeClr val="accent1"/>
              </a:buClr>
              <a:buSzPct val="85000"/>
              <a:buFont typeface="Wingdings 2" panose="05020102010507070707" pitchFamily="18" charset="2"/>
              <a:buChar char=""/>
              <a:defRPr sz="2600">
                <a:solidFill>
                  <a:schemeClr val="tx1"/>
                </a:solidFill>
                <a:latin typeface="Arial" panose="020B0604020202020204" pitchFamily="34" charset="0"/>
                <a:ea typeface="宋体" panose="02010600030101010101" pitchFamily="2" charset="-122"/>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ts val="375"/>
              </a:spcBef>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9pPr>
          </a:lstStyle>
          <a:p>
            <a:pPr>
              <a:lnSpc>
                <a:spcPct val="90000"/>
              </a:lnSpc>
              <a:spcBef>
                <a:spcPct val="50000"/>
              </a:spcBef>
              <a:buClr>
                <a:srgbClr val="FF0000"/>
              </a:buClr>
              <a:buSzPct val="130000"/>
              <a:buBlip>
                <a:blip r:embed="rId2"/>
              </a:buBlip>
            </a:pPr>
            <a:r>
              <a:rPr lang="zh-CN" altLang="en-US" sz="2800" dirty="0">
                <a:solidFill>
                  <a:srgbClr val="CC0000"/>
                </a:solidFill>
                <a:latin typeface="华文新魏" panose="02010800040101010101" pitchFamily="2" charset="-122"/>
                <a:ea typeface="华文新魏" panose="02010800040101010101" pitchFamily="2" charset="-122"/>
              </a:rPr>
              <a:t> </a:t>
            </a:r>
            <a:r>
              <a:rPr lang="zh-CN" altLang="en-US" sz="3200" dirty="0">
                <a:solidFill>
                  <a:srgbClr val="CC0000"/>
                </a:solidFill>
                <a:latin typeface="华文新魏" panose="02010800040101010101" pitchFamily="2" charset="-122"/>
                <a:ea typeface="华文新魏" panose="02010800040101010101" pitchFamily="2" charset="-122"/>
              </a:rPr>
              <a:t>考核方式</a:t>
            </a:r>
            <a:r>
              <a:rPr lang="zh-CN" altLang="en-US" sz="3200" dirty="0" smtClean="0">
                <a:solidFill>
                  <a:srgbClr val="CC0000"/>
                </a:solidFill>
                <a:latin typeface="华文新魏" panose="02010800040101010101" pitchFamily="2" charset="-122"/>
                <a:ea typeface="华文新魏" panose="02010800040101010101" pitchFamily="2" charset="-122"/>
              </a:rPr>
              <a:t>：</a:t>
            </a:r>
            <a:r>
              <a:rPr lang="zh-CN" altLang="en-US" sz="3200" dirty="0">
                <a:latin typeface="华文新魏" panose="02010800040101010101" pitchFamily="2" charset="-122"/>
                <a:ea typeface="华文新魏" panose="02010800040101010101" pitchFamily="2" charset="-122"/>
              </a:rPr>
              <a:t>系独立设课，不</a:t>
            </a:r>
            <a:r>
              <a:rPr lang="zh-CN" altLang="en-US" sz="3200" dirty="0" smtClean="0">
                <a:latin typeface="华文新魏" panose="02010800040101010101" pitchFamily="2" charset="-122"/>
                <a:ea typeface="华文新魏" panose="02010800040101010101" pitchFamily="2" charset="-122"/>
              </a:rPr>
              <a:t>考试</a:t>
            </a:r>
            <a:endParaRPr lang="zh-CN" altLang="en-US" sz="3200" dirty="0">
              <a:latin typeface="华文新魏" panose="02010800040101010101" pitchFamily="2" charset="-122"/>
              <a:ea typeface="华文新魏" panose="02010800040101010101" pitchFamily="2" charset="-122"/>
            </a:endParaRPr>
          </a:p>
        </p:txBody>
      </p:sp>
      <p:sp>
        <p:nvSpPr>
          <p:cNvPr id="34820" name="Rectangle 4"/>
          <p:cNvSpPr>
            <a:spLocks noChangeArrowheads="1"/>
          </p:cNvSpPr>
          <p:nvPr/>
        </p:nvSpPr>
        <p:spPr bwMode="auto">
          <a:xfrm>
            <a:off x="324825" y="1972834"/>
            <a:ext cx="8567655" cy="42934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spcBef>
                <a:spcPts val="575"/>
              </a:spcBef>
              <a:buClr>
                <a:schemeClr val="accent1"/>
              </a:buClr>
              <a:buSzPct val="85000"/>
              <a:buFont typeface="Wingdings 2" panose="05020102010507070707" pitchFamily="18" charset="2"/>
              <a:buChar char=""/>
              <a:tabLst>
                <a:tab pos="723900" algn="l"/>
              </a:tabLst>
              <a:defRPr sz="2600">
                <a:solidFill>
                  <a:schemeClr val="tx1"/>
                </a:solidFill>
                <a:latin typeface="Arial" panose="020B0604020202020204" pitchFamily="34" charset="0"/>
                <a:ea typeface="宋体" panose="02010600030101010101" pitchFamily="2" charset="-122"/>
              </a:defRPr>
            </a:lvl1pPr>
            <a:lvl2pPr marL="742950" indent="-285750">
              <a:spcBef>
                <a:spcPts val="375"/>
              </a:spcBef>
              <a:buClr>
                <a:schemeClr val="accent2"/>
              </a:buClr>
              <a:buSzPct val="85000"/>
              <a:buFont typeface="Wingdings 2" panose="05020102010507070707" pitchFamily="18" charset="2"/>
              <a:buChar char=""/>
              <a:tabLst>
                <a:tab pos="723900" algn="l"/>
              </a:tabLst>
              <a:defRPr sz="2400">
                <a:solidFill>
                  <a:schemeClr val="tx1"/>
                </a:solidFill>
                <a:latin typeface="Arial" panose="020B0604020202020204" pitchFamily="34" charset="0"/>
                <a:ea typeface="宋体" panose="02010600030101010101" pitchFamily="2" charset="-122"/>
              </a:defRPr>
            </a:lvl2pPr>
            <a:lvl3pPr marL="1143000" indent="-228600">
              <a:spcBef>
                <a:spcPts val="375"/>
              </a:spcBef>
              <a:buClr>
                <a:srgbClr val="E6B1AB"/>
              </a:buClr>
              <a:buSzPct val="85000"/>
              <a:buFont typeface="Wingdings 2" panose="05020102010507070707" pitchFamily="18" charset="2"/>
              <a:buChar char=""/>
              <a:tabLst>
                <a:tab pos="723900" algn="l"/>
              </a:tabLst>
              <a:defRPr sz="2000">
                <a:solidFill>
                  <a:schemeClr val="tx1"/>
                </a:solidFill>
                <a:latin typeface="Arial" panose="020B0604020202020204" pitchFamily="34" charset="0"/>
                <a:ea typeface="宋体" panose="02010600030101010101" pitchFamily="2" charset="-122"/>
              </a:defRPr>
            </a:lvl3pPr>
            <a:lvl4pPr marL="1600200" indent="-228600">
              <a:spcBef>
                <a:spcPts val="375"/>
              </a:spcBef>
              <a:buClr>
                <a:srgbClr val="A28E6A"/>
              </a:buClr>
              <a:buSzPct val="80000"/>
              <a:buFont typeface="Wingdings 2" panose="05020102010507070707" pitchFamily="18" charset="2"/>
              <a:buChar char=""/>
              <a:tabLst>
                <a:tab pos="723900" algn="l"/>
              </a:tabLst>
              <a:defRPr sz="2000">
                <a:solidFill>
                  <a:schemeClr val="tx1"/>
                </a:solidFill>
                <a:latin typeface="Arial" panose="020B0604020202020204" pitchFamily="34" charset="0"/>
                <a:ea typeface="宋体" panose="02010600030101010101" pitchFamily="2" charset="-122"/>
              </a:defRPr>
            </a:lvl4pPr>
            <a:lvl5pPr marL="2057400" indent="-228600">
              <a:spcBef>
                <a:spcPts val="375"/>
              </a:spcBef>
              <a:buClr>
                <a:srgbClr val="A28E6A"/>
              </a:buClr>
              <a:buFont typeface="Wingdings 2" panose="05020102010507070707" pitchFamily="18" charset="2"/>
              <a:buChar char="o"/>
              <a:tabLst>
                <a:tab pos="723900" algn="l"/>
              </a:tabLst>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ts val="375"/>
              </a:spcBef>
              <a:spcAft>
                <a:spcPct val="0"/>
              </a:spcAft>
              <a:buClr>
                <a:srgbClr val="A28E6A"/>
              </a:buClr>
              <a:buFont typeface="Wingdings 2" panose="05020102010507070707" pitchFamily="18" charset="2"/>
              <a:buChar char="o"/>
              <a:tabLst>
                <a:tab pos="723900" algn="l"/>
              </a:tabLs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ts val="375"/>
              </a:spcBef>
              <a:spcAft>
                <a:spcPct val="0"/>
              </a:spcAft>
              <a:buClr>
                <a:srgbClr val="A28E6A"/>
              </a:buClr>
              <a:buFont typeface="Wingdings 2" panose="05020102010507070707" pitchFamily="18" charset="2"/>
              <a:buChar char="o"/>
              <a:tabLst>
                <a:tab pos="723900" algn="l"/>
              </a:tabLs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ts val="375"/>
              </a:spcBef>
              <a:spcAft>
                <a:spcPct val="0"/>
              </a:spcAft>
              <a:buClr>
                <a:srgbClr val="A28E6A"/>
              </a:buClr>
              <a:buFont typeface="Wingdings 2" panose="05020102010507070707" pitchFamily="18" charset="2"/>
              <a:buChar char="o"/>
              <a:tabLst>
                <a:tab pos="723900" algn="l"/>
              </a:tabLs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ts val="375"/>
              </a:spcBef>
              <a:spcAft>
                <a:spcPct val="0"/>
              </a:spcAft>
              <a:buClr>
                <a:srgbClr val="A28E6A"/>
              </a:buClr>
              <a:buFont typeface="Wingdings 2" panose="05020102010507070707" pitchFamily="18" charset="2"/>
              <a:buChar char="o"/>
              <a:tabLst>
                <a:tab pos="723900" algn="l"/>
              </a:tabLst>
              <a:defRPr sz="2000">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ct val="0"/>
              </a:spcBef>
              <a:buClr>
                <a:srgbClr val="FF0000"/>
              </a:buClr>
              <a:buSzPct val="130000"/>
              <a:buFont typeface="Monotype Sorts" pitchFamily="2" charset="2"/>
              <a:buNone/>
            </a:pPr>
            <a:r>
              <a:rPr lang="zh-CN" altLang="en-US" dirty="0" smtClean="0">
                <a:solidFill>
                  <a:srgbClr val="C00000"/>
                </a:solidFill>
                <a:latin typeface="华文新魏" panose="02010800040101010101" pitchFamily="2" charset="-122"/>
                <a:ea typeface="华文新魏" panose="02010800040101010101" pitchFamily="2" charset="-122"/>
              </a:rPr>
              <a:t>学生</a:t>
            </a:r>
            <a:r>
              <a:rPr lang="zh-CN" altLang="en-US" dirty="0">
                <a:solidFill>
                  <a:srgbClr val="C00000"/>
                </a:solidFill>
                <a:latin typeface="华文新魏" panose="02010800040101010101" pitchFamily="2" charset="-122"/>
                <a:ea typeface="华文新魏" panose="02010800040101010101" pitchFamily="2" charset="-122"/>
              </a:rPr>
              <a:t>实验成绩</a:t>
            </a:r>
            <a:r>
              <a:rPr lang="zh-CN" altLang="en-US" dirty="0" smtClean="0">
                <a:solidFill>
                  <a:srgbClr val="C00000"/>
                </a:solidFill>
                <a:latin typeface="华文新魏" panose="02010800040101010101" pitchFamily="2" charset="-122"/>
                <a:ea typeface="华文新魏" panose="02010800040101010101" pitchFamily="2" charset="-122"/>
              </a:rPr>
              <a:t>从以下几方面</a:t>
            </a:r>
            <a:r>
              <a:rPr lang="zh-CN" altLang="en-US" dirty="0">
                <a:solidFill>
                  <a:srgbClr val="C00000"/>
                </a:solidFill>
                <a:latin typeface="华文新魏" panose="02010800040101010101" pitchFamily="2" charset="-122"/>
                <a:ea typeface="华文新魏" panose="02010800040101010101" pitchFamily="2" charset="-122"/>
              </a:rPr>
              <a:t>考察</a:t>
            </a:r>
          </a:p>
          <a:p>
            <a:pPr eaLnBrk="1" hangingPunct="1">
              <a:lnSpc>
                <a:spcPct val="150000"/>
              </a:lnSpc>
              <a:spcBef>
                <a:spcPct val="0"/>
              </a:spcBef>
              <a:buClr>
                <a:srgbClr val="FF0000"/>
              </a:buClr>
              <a:buSzPct val="130000"/>
              <a:buFont typeface="Monotype Sorts" pitchFamily="2" charset="2"/>
              <a:buNone/>
            </a:pPr>
            <a:r>
              <a:rPr lang="zh-CN" altLang="en-US" dirty="0">
                <a:solidFill>
                  <a:srgbClr val="333300"/>
                </a:solidFill>
                <a:latin typeface="华文新魏" panose="02010800040101010101" pitchFamily="2" charset="-122"/>
                <a:ea typeface="华文新魏" panose="02010800040101010101" pitchFamily="2" charset="-122"/>
              </a:rPr>
              <a:t>1</a:t>
            </a:r>
            <a:r>
              <a:rPr lang="zh-CN" altLang="en-US" dirty="0" smtClean="0">
                <a:solidFill>
                  <a:srgbClr val="333300"/>
                </a:solidFill>
                <a:latin typeface="华文新魏" panose="02010800040101010101" pitchFamily="2" charset="-122"/>
                <a:ea typeface="华文新魏" panose="02010800040101010101" pitchFamily="2" charset="-122"/>
              </a:rPr>
              <a:t>.出勤情况、实验预习</a:t>
            </a:r>
            <a:r>
              <a:rPr lang="zh-CN" altLang="en-US" dirty="0" smtClean="0">
                <a:latin typeface="华文新魏" panose="02010800040101010101" pitchFamily="2" charset="-122"/>
                <a:ea typeface="华文新魏" panose="02010800040101010101" pitchFamily="2" charset="-122"/>
              </a:rPr>
              <a:t>（检查实验报告）和学习通成绩</a:t>
            </a:r>
            <a:r>
              <a:rPr lang="en-US" altLang="zh-CN" dirty="0" smtClean="0">
                <a:latin typeface="华文新魏" panose="02010800040101010101" pitchFamily="2" charset="-122"/>
                <a:ea typeface="华文新魏" panose="02010800040101010101" pitchFamily="2" charset="-122"/>
              </a:rPr>
              <a:t>.</a:t>
            </a:r>
            <a:endParaRPr lang="zh-CN" altLang="en-US" dirty="0">
              <a:latin typeface="华文新魏" panose="02010800040101010101" pitchFamily="2" charset="-122"/>
              <a:ea typeface="华文新魏" panose="02010800040101010101" pitchFamily="2" charset="-122"/>
            </a:endParaRPr>
          </a:p>
          <a:p>
            <a:pPr eaLnBrk="1" hangingPunct="1">
              <a:lnSpc>
                <a:spcPct val="150000"/>
              </a:lnSpc>
              <a:spcBef>
                <a:spcPct val="0"/>
              </a:spcBef>
              <a:buClr>
                <a:srgbClr val="FF0000"/>
              </a:buClr>
              <a:buSzPct val="130000"/>
              <a:buFont typeface="Monotype Sorts" pitchFamily="2" charset="2"/>
              <a:buNone/>
            </a:pPr>
            <a:r>
              <a:rPr lang="en-US" altLang="zh-CN" dirty="0" smtClean="0">
                <a:solidFill>
                  <a:srgbClr val="333300"/>
                </a:solidFill>
                <a:latin typeface="华文新魏" panose="02010800040101010101" pitchFamily="2" charset="-122"/>
                <a:ea typeface="华文新魏" panose="02010800040101010101" pitchFamily="2" charset="-122"/>
              </a:rPr>
              <a:t>2</a:t>
            </a:r>
            <a:r>
              <a:rPr lang="zh-CN" altLang="en-US" dirty="0" smtClean="0">
                <a:solidFill>
                  <a:srgbClr val="333300"/>
                </a:solidFill>
                <a:latin typeface="华文新魏" panose="02010800040101010101" pitchFamily="2" charset="-122"/>
                <a:ea typeface="华文新魏" panose="02010800040101010101" pitchFamily="2" charset="-122"/>
              </a:rPr>
              <a:t>.</a:t>
            </a:r>
            <a:r>
              <a:rPr lang="zh-CN" altLang="en-US" dirty="0">
                <a:solidFill>
                  <a:srgbClr val="333300"/>
                </a:solidFill>
                <a:latin typeface="华文新魏" panose="02010800040101010101" pitchFamily="2" charset="-122"/>
                <a:ea typeface="华文新魏" panose="02010800040101010101" pitchFamily="2" charset="-122"/>
              </a:rPr>
              <a:t>实验技能</a:t>
            </a:r>
            <a:r>
              <a:rPr lang="zh-CN" altLang="en-US" dirty="0">
                <a:latin typeface="华文新魏" panose="02010800040101010101" pitchFamily="2" charset="-122"/>
                <a:ea typeface="华文新魏" panose="02010800040101010101" pitchFamily="2" charset="-122"/>
              </a:rPr>
              <a:t>（平时考核）包括仪器使用、数据的测量和记</a:t>
            </a:r>
          </a:p>
          <a:p>
            <a:pPr eaLnBrk="1" hangingPunct="1">
              <a:lnSpc>
                <a:spcPct val="150000"/>
              </a:lnSpc>
              <a:spcBef>
                <a:spcPct val="0"/>
              </a:spcBef>
              <a:buClr>
                <a:srgbClr val="FF0000"/>
              </a:buClr>
              <a:buSzPct val="130000"/>
              <a:buFont typeface="Monotype Sorts" pitchFamily="2" charset="2"/>
              <a:buNone/>
            </a:pPr>
            <a:r>
              <a:rPr lang="zh-CN" altLang="en-US" dirty="0">
                <a:latin typeface="华文新魏" panose="02010800040101010101" pitchFamily="2" charset="-122"/>
                <a:ea typeface="华文新魏" panose="02010800040101010101" pitchFamily="2" charset="-122"/>
              </a:rPr>
              <a:t>录、课后仪器的整理、学习态度和独立操作能力等</a:t>
            </a:r>
            <a:r>
              <a:rPr lang="en-US" altLang="zh-CN" dirty="0">
                <a:latin typeface="华文新魏" panose="02010800040101010101" pitchFamily="2" charset="-122"/>
                <a:ea typeface="华文新魏" panose="02010800040101010101" pitchFamily="2" charset="-122"/>
              </a:rPr>
              <a:t>.</a:t>
            </a:r>
          </a:p>
          <a:p>
            <a:pPr eaLnBrk="1" hangingPunct="1">
              <a:lnSpc>
                <a:spcPct val="150000"/>
              </a:lnSpc>
              <a:spcBef>
                <a:spcPct val="0"/>
              </a:spcBef>
              <a:buClr>
                <a:srgbClr val="FF0000"/>
              </a:buClr>
              <a:buSzPct val="130000"/>
              <a:buFont typeface="Monotype Sorts" pitchFamily="2" charset="2"/>
              <a:buNone/>
            </a:pPr>
            <a:r>
              <a:rPr lang="en-US" altLang="zh-CN" dirty="0" smtClean="0">
                <a:solidFill>
                  <a:srgbClr val="333300"/>
                </a:solidFill>
                <a:latin typeface="华文新魏" panose="02010800040101010101" pitchFamily="2" charset="-122"/>
                <a:ea typeface="华文新魏" panose="02010800040101010101" pitchFamily="2" charset="-122"/>
              </a:rPr>
              <a:t>3</a:t>
            </a:r>
            <a:r>
              <a:rPr lang="zh-CN" altLang="en-US" dirty="0" smtClean="0">
                <a:solidFill>
                  <a:srgbClr val="333300"/>
                </a:solidFill>
                <a:latin typeface="华文新魏" panose="02010800040101010101" pitchFamily="2" charset="-122"/>
                <a:ea typeface="华文新魏" panose="02010800040101010101" pitchFamily="2" charset="-122"/>
              </a:rPr>
              <a:t>.</a:t>
            </a:r>
            <a:r>
              <a:rPr lang="zh-CN" altLang="en-US" dirty="0">
                <a:solidFill>
                  <a:srgbClr val="333300"/>
                </a:solidFill>
                <a:latin typeface="华文新魏" panose="02010800040101010101" pitchFamily="2" charset="-122"/>
                <a:ea typeface="华文新魏" panose="02010800040101010101" pitchFamily="2" charset="-122"/>
              </a:rPr>
              <a:t>实验报告</a:t>
            </a:r>
            <a:r>
              <a:rPr lang="zh-CN" altLang="en-US" dirty="0">
                <a:latin typeface="华文新魏" panose="02010800040101010101" pitchFamily="2" charset="-122"/>
                <a:ea typeface="华文新魏" panose="02010800040101010101" pitchFamily="2" charset="-122"/>
              </a:rPr>
              <a:t>（内容完整性、科学性</a:t>
            </a:r>
            <a:r>
              <a:rPr lang="zh-CN" altLang="en-US" dirty="0">
                <a:latin typeface="华文新魏" panose="02010800040101010101" pitchFamily="2" charset="-122"/>
                <a:ea typeface="华文新魏" panose="02010800040101010101" pitchFamily="2" charset="-122"/>
                <a:sym typeface="Arial" panose="020B0604020202020204" pitchFamily="34" charset="0"/>
              </a:rPr>
              <a:t>、</a:t>
            </a:r>
            <a:r>
              <a:rPr lang="zh-CN" altLang="en-US" dirty="0">
                <a:latin typeface="华文新魏" panose="02010800040101010101" pitchFamily="2" charset="-122"/>
                <a:ea typeface="华文新魏" panose="02010800040101010101" pitchFamily="2" charset="-122"/>
              </a:rPr>
              <a:t>书写规范</a:t>
            </a:r>
            <a:r>
              <a:rPr lang="zh-CN" altLang="en-US" dirty="0">
                <a:latin typeface="华文新魏" panose="02010800040101010101" pitchFamily="2" charset="-122"/>
                <a:ea typeface="华文新魏" panose="02010800040101010101" pitchFamily="2" charset="-122"/>
                <a:sym typeface="Arial" panose="020B0604020202020204" pitchFamily="34" charset="0"/>
              </a:rPr>
              <a:t>和</a:t>
            </a:r>
            <a:r>
              <a:rPr lang="zh-CN" altLang="en-US" dirty="0">
                <a:latin typeface="华文新魏" panose="02010800040101010101" pitchFamily="2" charset="-122"/>
                <a:ea typeface="华文新魏" panose="02010800040101010101" pitchFamily="2" charset="-122"/>
              </a:rPr>
              <a:t>整洁程度</a:t>
            </a:r>
            <a:r>
              <a:rPr lang="zh-CN" altLang="en-US" dirty="0" smtClean="0">
                <a:latin typeface="华文新魏" panose="02010800040101010101" pitchFamily="2" charset="-122"/>
                <a:ea typeface="华文新魏" panose="02010800040101010101" pitchFamily="2" charset="-122"/>
              </a:rPr>
              <a:t>）</a:t>
            </a:r>
            <a:endParaRPr lang="en-US" altLang="zh-CN" dirty="0" smtClean="0">
              <a:latin typeface="华文新魏" panose="02010800040101010101" pitchFamily="2" charset="-122"/>
              <a:ea typeface="华文新魏" panose="02010800040101010101" pitchFamily="2" charset="-122"/>
            </a:endParaRPr>
          </a:p>
          <a:p>
            <a:pPr eaLnBrk="1" hangingPunct="1">
              <a:lnSpc>
                <a:spcPct val="150000"/>
              </a:lnSpc>
              <a:spcBef>
                <a:spcPct val="0"/>
              </a:spcBef>
              <a:buClr>
                <a:srgbClr val="FF0000"/>
              </a:buClr>
              <a:buSzPct val="130000"/>
              <a:buFont typeface="Monotype Sorts" pitchFamily="2" charset="2"/>
              <a:buNone/>
            </a:pPr>
            <a:r>
              <a:rPr lang="zh-CN" altLang="en-US" dirty="0" smtClean="0">
                <a:solidFill>
                  <a:srgbClr val="800000"/>
                </a:solidFill>
                <a:latin typeface="华文新魏" panose="02010800040101010101" pitchFamily="2" charset="-122"/>
                <a:ea typeface="华文新魏" panose="02010800040101010101" pitchFamily="2" charset="-122"/>
              </a:rPr>
              <a:t>        期末汇总十个实验项目和学习通的成绩，然后老师将成绩录入教务系统。</a:t>
            </a:r>
            <a:endParaRPr lang="zh-CN" altLang="en-US" dirty="0">
              <a:solidFill>
                <a:srgbClr val="0000FF"/>
              </a:solidFill>
              <a:latin typeface="华文新魏" panose="02010800040101010101" pitchFamily="2" charset="-122"/>
              <a:ea typeface="华文新魏" panose="02010800040101010101" pitchFamily="2" charset="-122"/>
            </a:endParaRPr>
          </a:p>
        </p:txBody>
      </p:sp>
    </p:spTree>
  </p:cSld>
  <p:clrMapOvr>
    <a:masterClrMapping/>
  </p:clrMapOvr>
  <p:transition>
    <p:wip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79512" y="116632"/>
            <a:ext cx="8784976" cy="6740307"/>
          </a:xfrm>
          <a:prstGeom prst="rect">
            <a:avLst/>
          </a:prstGeom>
        </p:spPr>
        <p:txBody>
          <a:bodyPr wrap="square">
            <a:spAutoFit/>
          </a:bodyPr>
          <a:lstStyle/>
          <a:p>
            <a:pPr algn="ctr">
              <a:lnSpc>
                <a:spcPct val="150000"/>
              </a:lnSpc>
              <a:spcAft>
                <a:spcPts val="0"/>
              </a:spcAft>
            </a:pPr>
            <a:r>
              <a:rPr lang="zh-CN" altLang="zh-CN" sz="1600" dirty="0">
                <a:latin typeface="等线"/>
                <a:ea typeface="黑体" panose="02010609060101010101" pitchFamily="49" charset="-122"/>
                <a:cs typeface="Times New Roman" panose="02020603050405020304" pitchFamily="18" charset="0"/>
              </a:rPr>
              <a:t>大学物理实验报告评分</a:t>
            </a:r>
            <a:r>
              <a:rPr lang="zh-CN" altLang="zh-CN" sz="1600" dirty="0" smtClean="0">
                <a:latin typeface="等线"/>
                <a:ea typeface="黑体" panose="02010609060101010101" pitchFamily="49" charset="-122"/>
                <a:cs typeface="Times New Roman" panose="02020603050405020304" pitchFamily="18" charset="0"/>
              </a:rPr>
              <a:t>标准</a:t>
            </a:r>
            <a:endParaRPr lang="en-US" altLang="zh-CN" sz="1600" dirty="0" smtClean="0">
              <a:latin typeface="等线"/>
              <a:ea typeface="黑体" panose="02010609060101010101" pitchFamily="49" charset="-122"/>
              <a:cs typeface="Times New Roman" panose="02020603050405020304" pitchFamily="18" charset="0"/>
            </a:endParaRPr>
          </a:p>
          <a:p>
            <a:pPr algn="just">
              <a:lnSpc>
                <a:spcPct val="150000"/>
              </a:lnSpc>
              <a:spcAft>
                <a:spcPts val="0"/>
              </a:spcAft>
            </a:pPr>
            <a:r>
              <a:rPr lang="zh-CN" altLang="zh-CN" sz="1600" kern="100" dirty="0" smtClean="0">
                <a:latin typeface="等线"/>
                <a:ea typeface="黑体" panose="02010609060101010101" pitchFamily="49" charset="-122"/>
                <a:cs typeface="Times New Roman" panose="02020603050405020304" pitchFamily="18" charset="0"/>
              </a:rPr>
              <a:t>一</a:t>
            </a:r>
            <a:r>
              <a:rPr lang="zh-CN" altLang="zh-CN" sz="1600" kern="100" dirty="0">
                <a:latin typeface="等线"/>
                <a:ea typeface="黑体" panose="02010609060101010101" pitchFamily="49" charset="-122"/>
                <a:cs typeface="Times New Roman" panose="02020603050405020304" pitchFamily="18" charset="0"/>
              </a:rPr>
              <a:t>、满分：</a:t>
            </a:r>
            <a:r>
              <a:rPr lang="en-US" altLang="zh-CN" sz="1600" kern="100" dirty="0">
                <a:latin typeface="等线"/>
                <a:ea typeface="黑体" panose="02010609060101010101" pitchFamily="49" charset="-122"/>
                <a:cs typeface="Times New Roman" panose="02020603050405020304" pitchFamily="18" charset="0"/>
              </a:rPr>
              <a:t>100</a:t>
            </a:r>
            <a:r>
              <a:rPr lang="zh-CN" altLang="zh-CN" sz="1600" kern="100" dirty="0">
                <a:latin typeface="等线"/>
                <a:ea typeface="黑体" panose="02010609060101010101" pitchFamily="49" charset="-122"/>
                <a:cs typeface="Times New Roman" panose="02020603050405020304" pitchFamily="18" charset="0"/>
              </a:rPr>
              <a:t>分</a:t>
            </a:r>
            <a:endParaRPr lang="zh-CN" altLang="zh-CN" sz="1600" kern="100" dirty="0">
              <a:latin typeface="等线"/>
              <a:ea typeface="等线"/>
              <a:cs typeface="Times New Roman" panose="02020603050405020304" pitchFamily="18" charset="0"/>
            </a:endParaRPr>
          </a:p>
          <a:p>
            <a:pPr algn="just">
              <a:lnSpc>
                <a:spcPct val="150000"/>
              </a:lnSpc>
              <a:spcAft>
                <a:spcPts val="0"/>
              </a:spcAft>
            </a:pPr>
            <a:r>
              <a:rPr lang="zh-CN" altLang="zh-CN" sz="1600" kern="100" dirty="0">
                <a:latin typeface="等线"/>
                <a:ea typeface="黑体" panose="02010609060101010101" pitchFamily="49" charset="-122"/>
                <a:cs typeface="Times New Roman" panose="02020603050405020304" pitchFamily="18" charset="0"/>
              </a:rPr>
              <a:t>优秀的实验报告要求（得分</a:t>
            </a:r>
            <a:r>
              <a:rPr lang="en-US" altLang="zh-CN" sz="1600" kern="100" dirty="0">
                <a:latin typeface="等线"/>
                <a:ea typeface="黑体" panose="02010609060101010101" pitchFamily="49" charset="-122"/>
                <a:cs typeface="Times New Roman" panose="02020603050405020304" pitchFamily="18" charset="0"/>
              </a:rPr>
              <a:t>90</a:t>
            </a:r>
            <a:r>
              <a:rPr lang="zh-CN" altLang="zh-CN" sz="1600" kern="100" dirty="0">
                <a:latin typeface="等线"/>
                <a:ea typeface="黑体" panose="02010609060101010101" pitchFamily="49" charset="-122"/>
                <a:cs typeface="Times New Roman" panose="02020603050405020304" pitchFamily="18" charset="0"/>
              </a:rPr>
              <a:t>—</a:t>
            </a:r>
            <a:r>
              <a:rPr lang="en-US" altLang="zh-CN" sz="1600" kern="100" dirty="0">
                <a:latin typeface="等线"/>
                <a:ea typeface="黑体" panose="02010609060101010101" pitchFamily="49" charset="-122"/>
                <a:cs typeface="Times New Roman" panose="02020603050405020304" pitchFamily="18" charset="0"/>
              </a:rPr>
              <a:t>100</a:t>
            </a:r>
            <a:r>
              <a:rPr lang="zh-CN" altLang="zh-CN" sz="1600" kern="100" dirty="0">
                <a:latin typeface="等线"/>
                <a:ea typeface="楷体" panose="02010609060101010101" pitchFamily="49" charset="-122"/>
                <a:cs typeface="Times New Roman" panose="02020603050405020304" pitchFamily="18" charset="0"/>
              </a:rPr>
              <a:t>分</a:t>
            </a:r>
            <a:r>
              <a:rPr lang="zh-CN" altLang="zh-CN" sz="1600" kern="100" dirty="0">
                <a:latin typeface="等线"/>
                <a:ea typeface="黑体" panose="02010609060101010101" pitchFamily="49" charset="-122"/>
                <a:cs typeface="Times New Roman" panose="02020603050405020304" pitchFamily="18" charset="0"/>
              </a:rPr>
              <a:t>）</a:t>
            </a:r>
            <a:r>
              <a:rPr lang="zh-CN" altLang="zh-CN" sz="1600" kern="100" dirty="0">
                <a:latin typeface="等线"/>
                <a:ea typeface="楷体" panose="02010609060101010101" pitchFamily="49" charset="-122"/>
                <a:cs typeface="Times New Roman" panose="02020603050405020304" pitchFamily="18" charset="0"/>
              </a:rPr>
              <a:t>：实验目的明确、实验原理清晰，实验步骤完整，数据处理正确（图表正确美观，有效数字保留正确），实验小结详实，课后问题回答正确。</a:t>
            </a:r>
            <a:endParaRPr lang="zh-CN" altLang="zh-CN" sz="1600" kern="100" dirty="0">
              <a:latin typeface="等线"/>
              <a:ea typeface="等线"/>
              <a:cs typeface="Times New Roman" panose="02020603050405020304" pitchFamily="18" charset="0"/>
            </a:endParaRPr>
          </a:p>
          <a:p>
            <a:pPr algn="just">
              <a:lnSpc>
                <a:spcPct val="150000"/>
              </a:lnSpc>
              <a:spcAft>
                <a:spcPts val="0"/>
              </a:spcAft>
            </a:pPr>
            <a:r>
              <a:rPr lang="zh-CN" altLang="zh-CN" sz="1600" kern="100" dirty="0">
                <a:latin typeface="等线"/>
                <a:ea typeface="黑体" panose="02010609060101010101" pitchFamily="49" charset="-122"/>
                <a:cs typeface="Times New Roman" panose="02020603050405020304" pitchFamily="18" charset="0"/>
              </a:rPr>
              <a:t>二、实验报告分值分配：</a:t>
            </a:r>
            <a:endParaRPr lang="zh-CN" altLang="zh-CN" sz="1600" kern="100" dirty="0">
              <a:latin typeface="等线"/>
              <a:ea typeface="等线"/>
              <a:cs typeface="Times New Roman" panose="02020603050405020304" pitchFamily="18" charset="0"/>
            </a:endParaRPr>
          </a:p>
          <a:p>
            <a:pPr algn="just">
              <a:lnSpc>
                <a:spcPct val="150000"/>
              </a:lnSpc>
              <a:spcAft>
                <a:spcPts val="0"/>
              </a:spcAft>
            </a:pPr>
            <a:r>
              <a:rPr lang="zh-CN" altLang="zh-CN" sz="1600" kern="100" dirty="0" smtClean="0">
                <a:latin typeface="等线"/>
                <a:ea typeface="楷体" panose="02010609060101010101" pitchFamily="49" charset="-122"/>
                <a:cs typeface="Times New Roman" panose="02020603050405020304" pitchFamily="18" charset="0"/>
              </a:rPr>
              <a:t>实验</a:t>
            </a:r>
            <a:r>
              <a:rPr lang="zh-CN" altLang="zh-CN" sz="1600" kern="100" dirty="0">
                <a:latin typeface="等线"/>
                <a:ea typeface="楷体" panose="02010609060101010101" pitchFamily="49" charset="-122"/>
                <a:cs typeface="Times New Roman" panose="02020603050405020304" pitchFamily="18" charset="0"/>
              </a:rPr>
              <a:t>目的</a:t>
            </a:r>
            <a:r>
              <a:rPr lang="zh-CN" altLang="zh-CN" sz="1600" kern="100" dirty="0" smtClean="0">
                <a:latin typeface="等线"/>
                <a:ea typeface="楷体" panose="02010609060101010101" pitchFamily="49" charset="-122"/>
                <a:cs typeface="Times New Roman" panose="02020603050405020304" pitchFamily="18" charset="0"/>
              </a:rPr>
              <a:t>、</a:t>
            </a:r>
            <a:r>
              <a:rPr lang="zh-CN" altLang="en-US" sz="1600" kern="100" dirty="0" smtClean="0">
                <a:latin typeface="等线"/>
                <a:ea typeface="楷体" panose="02010609060101010101" pitchFamily="49" charset="-122"/>
                <a:cs typeface="Times New Roman" panose="02020603050405020304" pitchFamily="18" charset="0"/>
              </a:rPr>
              <a:t>仪器，</a:t>
            </a:r>
            <a:r>
              <a:rPr lang="zh-CN" altLang="zh-CN" sz="1600" kern="100" dirty="0" smtClean="0">
                <a:latin typeface="等线"/>
                <a:ea typeface="楷体" panose="02010609060101010101" pitchFamily="49" charset="-122"/>
                <a:cs typeface="Times New Roman" panose="02020603050405020304" pitchFamily="18" charset="0"/>
              </a:rPr>
              <a:t>实验原理</a:t>
            </a:r>
            <a:r>
              <a:rPr lang="zh-CN" altLang="en-US" sz="1600" kern="100" dirty="0" smtClean="0">
                <a:latin typeface="等线"/>
                <a:ea typeface="楷体" panose="02010609060101010101" pitchFamily="49" charset="-122"/>
                <a:cs typeface="Times New Roman" panose="02020603050405020304" pitchFamily="18" charset="0"/>
              </a:rPr>
              <a:t>：</a:t>
            </a:r>
            <a:r>
              <a:rPr lang="en-US" altLang="zh-CN" sz="1600" kern="100" dirty="0" smtClean="0">
                <a:latin typeface="等线"/>
                <a:ea typeface="楷体" panose="02010609060101010101" pitchFamily="49" charset="-122"/>
                <a:cs typeface="Times New Roman" panose="02020603050405020304" pitchFamily="18" charset="0"/>
              </a:rPr>
              <a:t>20</a:t>
            </a:r>
            <a:r>
              <a:rPr lang="zh-CN" altLang="en-US" sz="1600" kern="100" dirty="0" smtClean="0">
                <a:latin typeface="等线"/>
                <a:ea typeface="楷体" panose="02010609060101010101" pitchFamily="49" charset="-122"/>
                <a:cs typeface="Times New Roman" panose="02020603050405020304" pitchFamily="18" charset="0"/>
              </a:rPr>
              <a:t>分</a:t>
            </a:r>
            <a:endParaRPr lang="en-US" altLang="zh-CN" sz="1600" kern="100" dirty="0" smtClean="0">
              <a:latin typeface="等线"/>
              <a:ea typeface="楷体" panose="02010609060101010101" pitchFamily="49" charset="-122"/>
              <a:cs typeface="Times New Roman" panose="02020603050405020304" pitchFamily="18" charset="0"/>
            </a:endParaRPr>
          </a:p>
          <a:p>
            <a:pPr algn="just">
              <a:lnSpc>
                <a:spcPct val="150000"/>
              </a:lnSpc>
              <a:spcAft>
                <a:spcPts val="0"/>
              </a:spcAft>
            </a:pPr>
            <a:r>
              <a:rPr lang="zh-CN" altLang="zh-CN" sz="1600" kern="100" dirty="0" smtClean="0">
                <a:latin typeface="等线"/>
                <a:ea typeface="楷体" panose="02010609060101010101" pitchFamily="49" charset="-122"/>
                <a:cs typeface="Times New Roman" panose="02020603050405020304" pitchFamily="18" charset="0"/>
              </a:rPr>
              <a:t>实验步骤</a:t>
            </a:r>
            <a:r>
              <a:rPr lang="zh-CN" altLang="en-US" sz="1600" kern="100" dirty="0" smtClean="0">
                <a:latin typeface="等线"/>
                <a:ea typeface="楷体" panose="02010609060101010101" pitchFamily="49" charset="-122"/>
                <a:cs typeface="Times New Roman" panose="02020603050405020304" pitchFamily="18" charset="0"/>
              </a:rPr>
              <a:t>（</a:t>
            </a:r>
            <a:r>
              <a:rPr lang="zh-CN" altLang="zh-CN" sz="1600" kern="100" dirty="0">
                <a:latin typeface="等线"/>
                <a:ea typeface="楷体" panose="02010609060101010101" pitchFamily="49" charset="-122"/>
                <a:cs typeface="Times New Roman" panose="02020603050405020304" pitchFamily="18" charset="0"/>
              </a:rPr>
              <a:t>实验操作过程</a:t>
            </a:r>
            <a:r>
              <a:rPr lang="zh-CN" altLang="en-US" sz="1600" kern="100" dirty="0" smtClean="0">
                <a:latin typeface="等线"/>
                <a:ea typeface="楷体" panose="02010609060101010101" pitchFamily="49" charset="-122"/>
                <a:cs typeface="Times New Roman" panose="02020603050405020304" pitchFamily="18" charset="0"/>
              </a:rPr>
              <a:t>）</a:t>
            </a:r>
            <a:r>
              <a:rPr lang="zh-CN" altLang="zh-CN" sz="1600" kern="100" dirty="0" smtClean="0">
                <a:latin typeface="等线"/>
                <a:ea typeface="楷体" panose="02010609060101010101" pitchFamily="49" charset="-122"/>
                <a:cs typeface="Times New Roman" panose="02020603050405020304" pitchFamily="18" charset="0"/>
              </a:rPr>
              <a:t>：</a:t>
            </a:r>
            <a:r>
              <a:rPr lang="en-US" altLang="zh-CN" sz="1600" kern="100" dirty="0" smtClean="0">
                <a:latin typeface="等线"/>
                <a:ea typeface="楷体" panose="02010609060101010101" pitchFamily="49" charset="-122"/>
                <a:cs typeface="Times New Roman" panose="02020603050405020304" pitchFamily="18" charset="0"/>
              </a:rPr>
              <a:t>30</a:t>
            </a:r>
            <a:r>
              <a:rPr lang="zh-CN" altLang="zh-CN" sz="1600" kern="100" dirty="0">
                <a:latin typeface="等线"/>
                <a:ea typeface="楷体" panose="02010609060101010101" pitchFamily="49" charset="-122"/>
                <a:cs typeface="Times New Roman" panose="02020603050405020304" pitchFamily="18" charset="0"/>
              </a:rPr>
              <a:t>分</a:t>
            </a:r>
            <a:endParaRPr lang="zh-CN" altLang="zh-CN" sz="1600" kern="100" dirty="0">
              <a:latin typeface="等线"/>
              <a:ea typeface="等线"/>
              <a:cs typeface="Times New Roman" panose="02020603050405020304" pitchFamily="18" charset="0"/>
            </a:endParaRPr>
          </a:p>
          <a:p>
            <a:pPr algn="just">
              <a:lnSpc>
                <a:spcPct val="150000"/>
              </a:lnSpc>
              <a:spcAft>
                <a:spcPts val="0"/>
              </a:spcAft>
            </a:pPr>
            <a:r>
              <a:rPr lang="zh-CN" altLang="zh-CN" sz="1600" kern="100" dirty="0">
                <a:latin typeface="等线"/>
                <a:ea typeface="楷体" panose="02010609060101010101" pitchFamily="49" charset="-122"/>
                <a:cs typeface="Times New Roman" panose="02020603050405020304" pitchFamily="18" charset="0"/>
              </a:rPr>
              <a:t>数据处理及实验结论：</a:t>
            </a:r>
            <a:r>
              <a:rPr lang="en-US" altLang="zh-CN" sz="1600" kern="100" dirty="0">
                <a:latin typeface="等线"/>
                <a:ea typeface="楷体" panose="02010609060101010101" pitchFamily="49" charset="-122"/>
                <a:cs typeface="Times New Roman" panose="02020603050405020304" pitchFamily="18" charset="0"/>
              </a:rPr>
              <a:t>35</a:t>
            </a:r>
            <a:r>
              <a:rPr lang="zh-CN" altLang="zh-CN" sz="1600" kern="100" dirty="0">
                <a:latin typeface="等线"/>
                <a:ea typeface="楷体" panose="02010609060101010101" pitchFamily="49" charset="-122"/>
                <a:cs typeface="Times New Roman" panose="02020603050405020304" pitchFamily="18" charset="0"/>
              </a:rPr>
              <a:t>分</a:t>
            </a:r>
            <a:endParaRPr lang="zh-CN" altLang="zh-CN" sz="1600" kern="100" dirty="0">
              <a:latin typeface="等线"/>
              <a:ea typeface="等线"/>
              <a:cs typeface="Times New Roman" panose="02020603050405020304" pitchFamily="18" charset="0"/>
            </a:endParaRPr>
          </a:p>
          <a:p>
            <a:pPr algn="just">
              <a:lnSpc>
                <a:spcPct val="150000"/>
              </a:lnSpc>
              <a:spcAft>
                <a:spcPts val="0"/>
              </a:spcAft>
            </a:pPr>
            <a:r>
              <a:rPr lang="zh-CN" altLang="zh-CN" sz="1600" kern="100" dirty="0">
                <a:latin typeface="等线"/>
                <a:ea typeface="楷体" panose="02010609060101010101" pitchFamily="49" charset="-122"/>
                <a:cs typeface="Times New Roman" panose="02020603050405020304" pitchFamily="18" charset="0"/>
              </a:rPr>
              <a:t>实验小结（课后问题）：</a:t>
            </a:r>
            <a:r>
              <a:rPr lang="en-US" altLang="zh-CN" sz="1600" kern="100" dirty="0">
                <a:latin typeface="等线"/>
                <a:ea typeface="楷体" panose="02010609060101010101" pitchFamily="49" charset="-122"/>
                <a:cs typeface="Times New Roman" panose="02020603050405020304" pitchFamily="18" charset="0"/>
              </a:rPr>
              <a:t>10</a:t>
            </a:r>
            <a:r>
              <a:rPr lang="zh-CN" altLang="zh-CN" sz="1600" kern="100" dirty="0">
                <a:latin typeface="等线"/>
                <a:ea typeface="楷体" panose="02010609060101010101" pitchFamily="49" charset="-122"/>
                <a:cs typeface="Times New Roman" panose="02020603050405020304" pitchFamily="18" charset="0"/>
              </a:rPr>
              <a:t>分</a:t>
            </a:r>
            <a:endParaRPr lang="zh-CN" altLang="zh-CN" sz="1600" kern="100" dirty="0">
              <a:latin typeface="等线"/>
              <a:ea typeface="等线"/>
              <a:cs typeface="Times New Roman" panose="02020603050405020304" pitchFamily="18" charset="0"/>
            </a:endParaRPr>
          </a:p>
          <a:p>
            <a:pPr algn="just">
              <a:lnSpc>
                <a:spcPct val="150000"/>
              </a:lnSpc>
              <a:spcAft>
                <a:spcPts val="0"/>
              </a:spcAft>
            </a:pPr>
            <a:r>
              <a:rPr lang="zh-CN" altLang="zh-CN" sz="1600" kern="100" dirty="0">
                <a:latin typeface="等线"/>
                <a:ea typeface="楷体" panose="02010609060101010101" pitchFamily="49" charset="-122"/>
                <a:cs typeface="Times New Roman" panose="02020603050405020304" pitchFamily="18" charset="0"/>
              </a:rPr>
              <a:t>报告书写格式规范性：</a:t>
            </a:r>
            <a:r>
              <a:rPr lang="en-US" altLang="zh-CN" sz="1600" kern="100" dirty="0">
                <a:latin typeface="等线"/>
                <a:ea typeface="楷体" panose="02010609060101010101" pitchFamily="49" charset="-122"/>
                <a:cs typeface="Times New Roman" panose="02020603050405020304" pitchFamily="18" charset="0"/>
              </a:rPr>
              <a:t>5</a:t>
            </a:r>
            <a:r>
              <a:rPr lang="zh-CN" altLang="zh-CN" sz="1600" kern="100" dirty="0">
                <a:latin typeface="等线"/>
                <a:ea typeface="楷体" panose="02010609060101010101" pitchFamily="49" charset="-122"/>
                <a:cs typeface="Times New Roman" panose="02020603050405020304" pitchFamily="18" charset="0"/>
              </a:rPr>
              <a:t>分</a:t>
            </a:r>
            <a:endParaRPr lang="zh-CN" altLang="zh-CN" sz="1600" kern="100" dirty="0">
              <a:latin typeface="等线"/>
              <a:ea typeface="等线"/>
              <a:cs typeface="Times New Roman" panose="02020603050405020304" pitchFamily="18" charset="0"/>
            </a:endParaRPr>
          </a:p>
          <a:p>
            <a:pPr algn="just">
              <a:lnSpc>
                <a:spcPct val="150000"/>
              </a:lnSpc>
              <a:spcAft>
                <a:spcPts val="0"/>
              </a:spcAft>
            </a:pPr>
            <a:r>
              <a:rPr lang="zh-CN" altLang="zh-CN" sz="1600" kern="100" dirty="0">
                <a:latin typeface="等线"/>
                <a:ea typeface="黑体" panose="02010609060101010101" pitchFamily="49" charset="-122"/>
                <a:cs typeface="Times New Roman" panose="02020603050405020304" pitchFamily="18" charset="0"/>
              </a:rPr>
              <a:t>三、注意事项：</a:t>
            </a:r>
            <a:endParaRPr lang="zh-CN" altLang="zh-CN" sz="1600" kern="100" dirty="0">
              <a:latin typeface="等线"/>
              <a:ea typeface="等线"/>
              <a:cs typeface="Times New Roman" panose="02020603050405020304" pitchFamily="18" charset="0"/>
            </a:endParaRPr>
          </a:p>
          <a:p>
            <a:pPr algn="just">
              <a:lnSpc>
                <a:spcPct val="150000"/>
              </a:lnSpc>
              <a:spcAft>
                <a:spcPts val="0"/>
              </a:spcAft>
            </a:pPr>
            <a:r>
              <a:rPr lang="en-US" altLang="zh-CN" sz="1600" kern="100" dirty="0">
                <a:latin typeface="楷体" panose="02010609060101010101" pitchFamily="49" charset="-122"/>
                <a:ea typeface="等线"/>
                <a:cs typeface="Times New Roman" panose="02020603050405020304" pitchFamily="18" charset="0"/>
              </a:rPr>
              <a:t>1</a:t>
            </a:r>
            <a:r>
              <a:rPr lang="zh-CN" altLang="zh-CN" sz="1600" kern="100" dirty="0">
                <a:latin typeface="等线"/>
                <a:ea typeface="楷体" panose="02010609060101010101" pitchFamily="49" charset="-122"/>
                <a:cs typeface="Times New Roman" panose="02020603050405020304" pitchFamily="18" charset="0"/>
              </a:rPr>
              <a:t>．完成实验预习、操作、报告书写上交等全部环节才能取得该实验的成绩，不对某一环节单独评定实验成绩；</a:t>
            </a:r>
            <a:endParaRPr lang="zh-CN" altLang="zh-CN" sz="1600" kern="100" dirty="0">
              <a:latin typeface="等线"/>
              <a:ea typeface="等线"/>
              <a:cs typeface="Times New Roman" panose="02020603050405020304" pitchFamily="18" charset="0"/>
            </a:endParaRPr>
          </a:p>
          <a:p>
            <a:pPr algn="just">
              <a:lnSpc>
                <a:spcPct val="150000"/>
              </a:lnSpc>
              <a:spcAft>
                <a:spcPts val="0"/>
              </a:spcAft>
            </a:pPr>
            <a:r>
              <a:rPr lang="en-US" altLang="zh-CN" sz="1600" kern="100" dirty="0">
                <a:latin typeface="楷体" panose="02010609060101010101" pitchFamily="49" charset="-122"/>
                <a:ea typeface="等线"/>
                <a:cs typeface="Times New Roman" panose="02020603050405020304" pitchFamily="18" charset="0"/>
              </a:rPr>
              <a:t>2. </a:t>
            </a:r>
            <a:r>
              <a:rPr lang="zh-CN" altLang="zh-CN" sz="1600" kern="100" dirty="0">
                <a:latin typeface="等线"/>
                <a:ea typeface="楷体" panose="02010609060101010101" pitchFamily="49" charset="-122"/>
                <a:cs typeface="Times New Roman" panose="02020603050405020304" pitchFamily="18" charset="0"/>
              </a:rPr>
              <a:t>旷课或缺课（包括未预习、迟到等各种原因造成的没有按时做实验）该项实验成绩为</a:t>
            </a:r>
            <a:r>
              <a:rPr lang="en-US" altLang="zh-CN" sz="1600" kern="100" dirty="0">
                <a:latin typeface="等线"/>
                <a:ea typeface="楷体" panose="02010609060101010101" pitchFamily="49" charset="-122"/>
                <a:cs typeface="Times New Roman" panose="02020603050405020304" pitchFamily="18" charset="0"/>
              </a:rPr>
              <a:t>0</a:t>
            </a:r>
            <a:r>
              <a:rPr lang="zh-CN" altLang="zh-CN" sz="1600" kern="100" dirty="0">
                <a:latin typeface="等线"/>
                <a:ea typeface="楷体" panose="02010609060101010101" pitchFamily="49" charset="-122"/>
                <a:cs typeface="Times New Roman" panose="02020603050405020304" pitchFamily="18" charset="0"/>
              </a:rPr>
              <a:t>分；</a:t>
            </a:r>
            <a:endParaRPr lang="zh-CN" altLang="zh-CN" sz="1600" kern="100" dirty="0">
              <a:latin typeface="等线"/>
              <a:ea typeface="等线"/>
              <a:cs typeface="Times New Roman" panose="02020603050405020304" pitchFamily="18" charset="0"/>
            </a:endParaRPr>
          </a:p>
          <a:p>
            <a:pPr algn="just">
              <a:lnSpc>
                <a:spcPct val="150000"/>
              </a:lnSpc>
              <a:spcAft>
                <a:spcPts val="0"/>
              </a:spcAft>
            </a:pPr>
            <a:r>
              <a:rPr lang="en-US" altLang="zh-CN" sz="1600" kern="100" dirty="0">
                <a:latin typeface="楷体" panose="02010609060101010101" pitchFamily="49" charset="-122"/>
                <a:ea typeface="等线"/>
                <a:cs typeface="Times New Roman" panose="02020603050405020304" pitchFamily="18" charset="0"/>
              </a:rPr>
              <a:t>3. </a:t>
            </a:r>
            <a:r>
              <a:rPr lang="zh-CN" altLang="zh-CN" sz="1600" kern="100" dirty="0">
                <a:latin typeface="等线"/>
                <a:ea typeface="楷体" panose="02010609060101010101" pitchFamily="49" charset="-122"/>
                <a:cs typeface="Times New Roman" panose="02020603050405020304" pitchFamily="18" charset="0"/>
              </a:rPr>
              <a:t>实验数据及数据处理未写到报告纸上</a:t>
            </a:r>
            <a:r>
              <a:rPr lang="en-US" altLang="zh-CN" sz="1600" kern="100" dirty="0">
                <a:latin typeface="等线"/>
                <a:ea typeface="楷体" panose="02010609060101010101" pitchFamily="49" charset="-122"/>
                <a:cs typeface="Times New Roman" panose="02020603050405020304" pitchFamily="18" charset="0"/>
              </a:rPr>
              <a:t>(</a:t>
            </a:r>
            <a:r>
              <a:rPr lang="zh-CN" altLang="zh-CN" sz="1600" kern="100" dirty="0">
                <a:latin typeface="等线"/>
                <a:ea typeface="楷体" panose="02010609060101010101" pitchFamily="49" charset="-122"/>
                <a:cs typeface="Times New Roman" panose="02020603050405020304" pitchFamily="18" charset="0"/>
              </a:rPr>
              <a:t>写在原始数据纸上</a:t>
            </a:r>
            <a:r>
              <a:rPr lang="en-US" altLang="zh-CN" sz="1600" kern="100" dirty="0">
                <a:latin typeface="等线"/>
                <a:ea typeface="楷体" panose="02010609060101010101" pitchFamily="49" charset="-122"/>
                <a:cs typeface="Times New Roman" panose="02020603050405020304" pitchFamily="18" charset="0"/>
              </a:rPr>
              <a:t>)</a:t>
            </a:r>
            <a:r>
              <a:rPr lang="zh-CN" altLang="zh-CN" sz="1600" kern="100" dirty="0">
                <a:latin typeface="等线"/>
                <a:ea typeface="楷体" panose="02010609060101010101" pitchFamily="49" charset="-122"/>
                <a:cs typeface="Times New Roman" panose="02020603050405020304" pitchFamily="18" charset="0"/>
              </a:rPr>
              <a:t>扣</a:t>
            </a:r>
            <a:r>
              <a:rPr lang="en-US" altLang="zh-CN" sz="1600" kern="100" dirty="0">
                <a:latin typeface="等线"/>
                <a:ea typeface="楷体" panose="02010609060101010101" pitchFamily="49" charset="-122"/>
                <a:cs typeface="Times New Roman" panose="02020603050405020304" pitchFamily="18" charset="0"/>
              </a:rPr>
              <a:t>10</a:t>
            </a:r>
            <a:r>
              <a:rPr lang="zh-CN" altLang="zh-CN" sz="1600" kern="100" dirty="0">
                <a:latin typeface="等线"/>
                <a:ea typeface="楷体" panose="02010609060101010101" pitchFamily="49" charset="-122"/>
                <a:cs typeface="Times New Roman" panose="02020603050405020304" pitchFamily="18" charset="0"/>
              </a:rPr>
              <a:t>分；</a:t>
            </a:r>
            <a:endParaRPr lang="zh-CN" altLang="zh-CN" sz="1600" kern="100" dirty="0">
              <a:latin typeface="等线"/>
              <a:ea typeface="等线"/>
              <a:cs typeface="Times New Roman" panose="02020603050405020304" pitchFamily="18" charset="0"/>
            </a:endParaRPr>
          </a:p>
          <a:p>
            <a:pPr algn="just">
              <a:lnSpc>
                <a:spcPct val="150000"/>
              </a:lnSpc>
              <a:spcAft>
                <a:spcPts val="0"/>
              </a:spcAft>
            </a:pPr>
            <a:r>
              <a:rPr lang="en-US" altLang="zh-CN" sz="1600" kern="100" dirty="0">
                <a:latin typeface="楷体" panose="02010609060101010101" pitchFamily="49" charset="-122"/>
                <a:ea typeface="等线"/>
                <a:cs typeface="Times New Roman" panose="02020603050405020304" pitchFamily="18" charset="0"/>
              </a:rPr>
              <a:t>4. </a:t>
            </a:r>
            <a:r>
              <a:rPr lang="zh-CN" altLang="zh-CN" sz="1600" kern="100" dirty="0">
                <a:latin typeface="等线"/>
                <a:ea typeface="楷体" panose="02010609060101010101" pitchFamily="49" charset="-122"/>
                <a:cs typeface="Times New Roman" panose="02020603050405020304" pitchFamily="18" charset="0"/>
              </a:rPr>
              <a:t>缺原始数据记录纸扣</a:t>
            </a:r>
            <a:r>
              <a:rPr lang="en-US" altLang="zh-CN" sz="1600" kern="100" dirty="0">
                <a:latin typeface="等线"/>
                <a:ea typeface="楷体" panose="02010609060101010101" pitchFamily="49" charset="-122"/>
                <a:cs typeface="Times New Roman" panose="02020603050405020304" pitchFamily="18" charset="0"/>
              </a:rPr>
              <a:t>30</a:t>
            </a:r>
            <a:r>
              <a:rPr lang="zh-CN" altLang="zh-CN" sz="1600" kern="100" dirty="0">
                <a:latin typeface="等线"/>
                <a:ea typeface="楷体" panose="02010609060101010101" pitchFamily="49" charset="-122"/>
                <a:cs typeface="Times New Roman" panose="02020603050405020304" pitchFamily="18" charset="0"/>
              </a:rPr>
              <a:t>分。</a:t>
            </a:r>
            <a:endParaRPr lang="zh-CN" altLang="zh-CN" sz="1600" kern="100" dirty="0">
              <a:latin typeface="等线"/>
              <a:ea typeface="等线"/>
              <a:cs typeface="Times New Roman" panose="02020603050405020304" pitchFamily="18" charset="0"/>
            </a:endParaRPr>
          </a:p>
          <a:p>
            <a:pPr algn="just">
              <a:lnSpc>
                <a:spcPct val="150000"/>
              </a:lnSpc>
              <a:spcAft>
                <a:spcPts val="0"/>
              </a:spcAft>
            </a:pPr>
            <a:r>
              <a:rPr lang="en-US" altLang="zh-CN" sz="1600" kern="100" dirty="0">
                <a:latin typeface="楷体" panose="02010609060101010101" pitchFamily="49" charset="-122"/>
                <a:ea typeface="等线"/>
                <a:cs typeface="Times New Roman" panose="02020603050405020304" pitchFamily="18" charset="0"/>
              </a:rPr>
              <a:t>5. </a:t>
            </a:r>
            <a:r>
              <a:rPr lang="zh-CN" altLang="zh-CN" sz="1600" kern="100" dirty="0">
                <a:latin typeface="等线"/>
                <a:ea typeface="楷体" panose="02010609060101010101" pitchFamily="49" charset="-122"/>
                <a:cs typeface="Times New Roman" panose="02020603050405020304" pitchFamily="18" charset="0"/>
              </a:rPr>
              <a:t>未做数据处理者得分不超过</a:t>
            </a:r>
            <a:r>
              <a:rPr lang="en-US" altLang="zh-CN" sz="1600" kern="100" dirty="0">
                <a:latin typeface="等线"/>
                <a:ea typeface="楷体" panose="02010609060101010101" pitchFamily="49" charset="-122"/>
                <a:cs typeface="Times New Roman" panose="02020603050405020304" pitchFamily="18" charset="0"/>
              </a:rPr>
              <a:t>50</a:t>
            </a:r>
            <a:r>
              <a:rPr lang="zh-CN" altLang="zh-CN" sz="1600" kern="100" dirty="0">
                <a:latin typeface="等线"/>
                <a:ea typeface="楷体" panose="02010609060101010101" pitchFamily="49" charset="-122"/>
                <a:cs typeface="Times New Roman" panose="02020603050405020304" pitchFamily="18" charset="0"/>
              </a:rPr>
              <a:t>分。</a:t>
            </a:r>
            <a:endParaRPr lang="zh-CN" altLang="zh-CN" sz="1600" kern="100" dirty="0">
              <a:latin typeface="等线"/>
              <a:ea typeface="等线"/>
              <a:cs typeface="Times New Roman" panose="02020603050405020304" pitchFamily="18" charset="0"/>
            </a:endParaRPr>
          </a:p>
          <a:p>
            <a:pPr algn="just">
              <a:lnSpc>
                <a:spcPct val="150000"/>
              </a:lnSpc>
              <a:spcAft>
                <a:spcPts val="0"/>
              </a:spcAft>
            </a:pPr>
            <a:r>
              <a:rPr lang="en-US" altLang="zh-CN" sz="1600" kern="100" dirty="0">
                <a:latin typeface="楷体" panose="02010609060101010101" pitchFamily="49" charset="-122"/>
                <a:ea typeface="等线"/>
                <a:cs typeface="Times New Roman" panose="02020603050405020304" pitchFamily="18" charset="0"/>
              </a:rPr>
              <a:t>6. </a:t>
            </a:r>
            <a:r>
              <a:rPr lang="zh-CN" altLang="zh-CN" sz="1600" kern="100" dirty="0">
                <a:latin typeface="等线"/>
                <a:ea typeface="楷体" panose="02010609060101010101" pitchFamily="49" charset="-122"/>
                <a:cs typeface="Times New Roman" panose="02020603050405020304" pitchFamily="18" charset="0"/>
              </a:rPr>
              <a:t>不交实验报告者成绩评定为</a:t>
            </a:r>
            <a:r>
              <a:rPr lang="en-US" altLang="zh-CN" sz="1600" kern="100" dirty="0">
                <a:latin typeface="等线"/>
                <a:ea typeface="楷体" panose="02010609060101010101" pitchFamily="49" charset="-122"/>
                <a:cs typeface="Times New Roman" panose="02020603050405020304" pitchFamily="18" charset="0"/>
              </a:rPr>
              <a:t>0</a:t>
            </a:r>
            <a:r>
              <a:rPr lang="zh-CN" altLang="zh-CN" sz="1600" kern="100" dirty="0">
                <a:latin typeface="等线"/>
                <a:ea typeface="楷体" panose="02010609060101010101" pitchFamily="49" charset="-122"/>
                <a:cs typeface="Times New Roman" panose="02020603050405020304" pitchFamily="18" charset="0"/>
              </a:rPr>
              <a:t>分</a:t>
            </a:r>
            <a:endParaRPr lang="zh-CN" altLang="zh-CN" sz="1600" kern="100" dirty="0">
              <a:effectLst/>
              <a:latin typeface="等线"/>
              <a:ea typeface="等线"/>
              <a:cs typeface="Times New Roman" panose="02020603050405020304" pitchFamily="18" charset="0"/>
            </a:endParaRPr>
          </a:p>
        </p:txBody>
      </p:sp>
    </p:spTree>
    <p:extLst>
      <p:ext uri="{BB962C8B-B14F-4D97-AF65-F5344CB8AC3E}">
        <p14:creationId xmlns:p14="http://schemas.microsoft.com/office/powerpoint/2010/main" val="9657270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23528" y="836712"/>
            <a:ext cx="7992888" cy="5533823"/>
          </a:xfrm>
          <a:prstGeom prst="rect">
            <a:avLst/>
          </a:prstGeom>
        </p:spPr>
        <p:txBody>
          <a:bodyPr wrap="square">
            <a:spAutoFit/>
          </a:bodyPr>
          <a:lstStyle/>
          <a:p>
            <a:pPr marL="342900" indent="-342900" eaLnBrk="1" hangingPunct="1">
              <a:lnSpc>
                <a:spcPct val="150000"/>
              </a:lnSpc>
              <a:spcBef>
                <a:spcPct val="20000"/>
              </a:spcBef>
              <a:buClr>
                <a:srgbClr val="FF0000"/>
              </a:buClr>
              <a:buSzPct val="130000"/>
              <a:buFont typeface="Wingdings" panose="05000000000000000000" pitchFamily="2" charset="2"/>
              <a:buChar char="Ø"/>
            </a:pPr>
            <a:r>
              <a:rPr lang="zh-CN" altLang="en-US" sz="2400" dirty="0" smtClean="0"/>
              <a:t>请假理由（</a:t>
            </a:r>
            <a:r>
              <a:rPr lang="zh-CN" altLang="en-US" sz="2400" dirty="0"/>
              <a:t>课程冲突、生病</a:t>
            </a:r>
            <a:r>
              <a:rPr lang="zh-CN" altLang="en-US" sz="2400" dirty="0" smtClean="0"/>
              <a:t>）必须合理。</a:t>
            </a:r>
            <a:endParaRPr lang="en-US" altLang="zh-CN" sz="2400" dirty="0" smtClean="0"/>
          </a:p>
          <a:p>
            <a:pPr marL="342900" indent="-342900" eaLnBrk="1" hangingPunct="1">
              <a:lnSpc>
                <a:spcPct val="150000"/>
              </a:lnSpc>
              <a:spcBef>
                <a:spcPct val="20000"/>
              </a:spcBef>
              <a:buClr>
                <a:srgbClr val="FF0000"/>
              </a:buClr>
              <a:buSzPct val="130000"/>
              <a:buFont typeface="Wingdings" panose="05000000000000000000" pitchFamily="2" charset="2"/>
              <a:buChar char="Ø"/>
            </a:pPr>
            <a:r>
              <a:rPr lang="zh-CN" altLang="en-US" sz="2400" dirty="0" smtClean="0"/>
              <a:t>必须填写退课申请表，</a:t>
            </a:r>
            <a:r>
              <a:rPr lang="zh-CN" altLang="en-US" sz="2400" dirty="0"/>
              <a:t>并</a:t>
            </a:r>
            <a:r>
              <a:rPr lang="zh-CN" altLang="en-US" sz="2400" dirty="0">
                <a:solidFill>
                  <a:srgbClr val="FF0000"/>
                </a:solidFill>
              </a:rPr>
              <a:t>由所在学院教学</a:t>
            </a:r>
            <a:r>
              <a:rPr lang="zh-CN" altLang="en-US" sz="2400" dirty="0" smtClean="0">
                <a:solidFill>
                  <a:srgbClr val="FF0000"/>
                </a:solidFill>
              </a:rPr>
              <a:t>办公室盖章。</a:t>
            </a:r>
            <a:endParaRPr lang="en-US" altLang="zh-CN" sz="2400" dirty="0" smtClean="0">
              <a:solidFill>
                <a:srgbClr val="FF0000"/>
              </a:solidFill>
            </a:endParaRPr>
          </a:p>
          <a:p>
            <a:pPr marL="342900" indent="-342900" eaLnBrk="1" hangingPunct="1">
              <a:lnSpc>
                <a:spcPct val="150000"/>
              </a:lnSpc>
              <a:spcBef>
                <a:spcPct val="20000"/>
              </a:spcBef>
              <a:buClr>
                <a:srgbClr val="FF0000"/>
              </a:buClr>
              <a:buSzPct val="130000"/>
              <a:buFont typeface="Wingdings" panose="05000000000000000000" pitchFamily="2" charset="2"/>
              <a:buChar char="Ø"/>
            </a:pPr>
            <a:r>
              <a:rPr lang="zh-CN" altLang="en-US" sz="2400" dirty="0" smtClean="0"/>
              <a:t>在</a:t>
            </a:r>
            <a:r>
              <a:rPr lang="zh-CN" altLang="en-US" sz="2400" dirty="0"/>
              <a:t>实验课</a:t>
            </a:r>
            <a:r>
              <a:rPr lang="zh-CN" altLang="en-US" sz="2400" dirty="0">
                <a:solidFill>
                  <a:srgbClr val="FF0000"/>
                </a:solidFill>
              </a:rPr>
              <a:t>上课</a:t>
            </a:r>
            <a:r>
              <a:rPr lang="zh-CN" altLang="en-US" sz="2400" dirty="0" smtClean="0">
                <a:solidFill>
                  <a:srgbClr val="FF0000"/>
                </a:solidFill>
              </a:rPr>
              <a:t>之前</a:t>
            </a:r>
            <a:r>
              <a:rPr lang="zh-CN" altLang="en-US" sz="2400" dirty="0" smtClean="0"/>
              <a:t>交给实验老师或请班长转发</a:t>
            </a:r>
            <a:r>
              <a:rPr lang="zh-CN" altLang="en-US" sz="2400" dirty="0"/>
              <a:t>至“物理实验班级</a:t>
            </a:r>
            <a:r>
              <a:rPr lang="zh-CN" altLang="en-US" sz="2400" dirty="0" smtClean="0"/>
              <a:t>负责人”</a:t>
            </a:r>
            <a:r>
              <a:rPr lang="en-US" altLang="zh-CN" sz="2400" dirty="0" smtClean="0"/>
              <a:t>QQ</a:t>
            </a:r>
            <a:r>
              <a:rPr lang="zh-CN" altLang="en-US" sz="2400" dirty="0" smtClean="0"/>
              <a:t>群。</a:t>
            </a:r>
            <a:endParaRPr lang="en-US" altLang="zh-CN" sz="2400" dirty="0" smtClean="0"/>
          </a:p>
          <a:p>
            <a:pPr eaLnBrk="1" hangingPunct="1">
              <a:lnSpc>
                <a:spcPct val="150000"/>
              </a:lnSpc>
              <a:spcBef>
                <a:spcPct val="20000"/>
              </a:spcBef>
              <a:buClr>
                <a:srgbClr val="FF0000"/>
              </a:buClr>
              <a:buSzPct val="130000"/>
              <a:buFont typeface="Monotype Sorts" pitchFamily="2" charset="2"/>
              <a:buNone/>
            </a:pPr>
            <a:r>
              <a:rPr lang="zh-CN" altLang="en-US" dirty="0" smtClean="0"/>
              <a:t>说明：</a:t>
            </a:r>
            <a:endParaRPr lang="en-US" altLang="zh-CN" dirty="0" smtClean="0"/>
          </a:p>
          <a:p>
            <a:pPr eaLnBrk="1" hangingPunct="1">
              <a:lnSpc>
                <a:spcPct val="150000"/>
              </a:lnSpc>
              <a:spcBef>
                <a:spcPct val="20000"/>
              </a:spcBef>
              <a:buClr>
                <a:srgbClr val="FF0000"/>
              </a:buClr>
              <a:buSzPct val="130000"/>
              <a:buFont typeface="Monotype Sorts" pitchFamily="2" charset="2"/>
              <a:buNone/>
            </a:pPr>
            <a:r>
              <a:rPr lang="en-US" altLang="zh-CN" dirty="0" smtClean="0"/>
              <a:t>1</a:t>
            </a:r>
            <a:r>
              <a:rPr lang="zh-CN" altLang="en-US" dirty="0" smtClean="0"/>
              <a:t>、退课申请表必须</a:t>
            </a:r>
            <a:r>
              <a:rPr lang="zh-CN" altLang="en-US" dirty="0" smtClean="0">
                <a:solidFill>
                  <a:srgbClr val="FF0000"/>
                </a:solidFill>
              </a:rPr>
              <a:t>由</a:t>
            </a:r>
            <a:r>
              <a:rPr lang="zh-CN" altLang="en-US" dirty="0">
                <a:solidFill>
                  <a:srgbClr val="FF0000"/>
                </a:solidFill>
              </a:rPr>
              <a:t>所在学院教学办公室</a:t>
            </a:r>
            <a:r>
              <a:rPr lang="zh-CN" altLang="en-US" dirty="0" smtClean="0">
                <a:solidFill>
                  <a:srgbClr val="FF0000"/>
                </a:solidFill>
              </a:rPr>
              <a:t>盖章</a:t>
            </a:r>
            <a:r>
              <a:rPr lang="zh-CN" altLang="en-US" dirty="0" smtClean="0"/>
              <a:t>方可有效。</a:t>
            </a:r>
            <a:endParaRPr lang="en-US" altLang="zh-CN" dirty="0" smtClean="0"/>
          </a:p>
          <a:p>
            <a:pPr eaLnBrk="1" hangingPunct="1">
              <a:lnSpc>
                <a:spcPct val="150000"/>
              </a:lnSpc>
              <a:spcBef>
                <a:spcPct val="20000"/>
              </a:spcBef>
              <a:buClr>
                <a:srgbClr val="FF0000"/>
              </a:buClr>
              <a:buSzPct val="130000"/>
            </a:pPr>
            <a:r>
              <a:rPr lang="en-US" altLang="zh-CN" dirty="0" smtClean="0"/>
              <a:t>2</a:t>
            </a:r>
            <a:r>
              <a:rPr lang="zh-CN" altLang="en-US" dirty="0"/>
              <a:t>、没有按要求请假者按旷课处理。</a:t>
            </a:r>
          </a:p>
          <a:p>
            <a:pPr eaLnBrk="1" hangingPunct="1">
              <a:lnSpc>
                <a:spcPct val="150000"/>
              </a:lnSpc>
              <a:spcBef>
                <a:spcPct val="20000"/>
              </a:spcBef>
              <a:buClr>
                <a:srgbClr val="FF0000"/>
              </a:buClr>
              <a:buSzPct val="130000"/>
            </a:pPr>
            <a:r>
              <a:rPr lang="en-US" altLang="zh-CN" dirty="0" smtClean="0"/>
              <a:t>3</a:t>
            </a:r>
            <a:r>
              <a:rPr lang="zh-CN" altLang="en-US" dirty="0"/>
              <a:t>、老师在系统中驳回学生本次选课，学生可以在系统中取消选择该实验项目，以后还可以再选这个实验。</a:t>
            </a:r>
            <a:endParaRPr lang="en-US" altLang="zh-CN" dirty="0"/>
          </a:p>
          <a:p>
            <a:pPr eaLnBrk="1" hangingPunct="1">
              <a:lnSpc>
                <a:spcPct val="150000"/>
              </a:lnSpc>
              <a:spcBef>
                <a:spcPct val="20000"/>
              </a:spcBef>
              <a:buClr>
                <a:srgbClr val="FF0000"/>
              </a:buClr>
              <a:buSzPct val="130000"/>
              <a:buFont typeface="Monotype Sorts" pitchFamily="2" charset="2"/>
              <a:buNone/>
            </a:pPr>
            <a:endParaRPr lang="zh-CN" altLang="en-US" dirty="0"/>
          </a:p>
        </p:txBody>
      </p:sp>
      <p:sp>
        <p:nvSpPr>
          <p:cNvPr id="5" name="矩形 4"/>
          <p:cNvSpPr/>
          <p:nvPr/>
        </p:nvSpPr>
        <p:spPr>
          <a:xfrm>
            <a:off x="3347864" y="161535"/>
            <a:ext cx="2088232" cy="584775"/>
          </a:xfrm>
          <a:prstGeom prst="rect">
            <a:avLst/>
          </a:prstGeom>
        </p:spPr>
        <p:txBody>
          <a:bodyPr wrap="square">
            <a:spAutoFit/>
          </a:bodyPr>
          <a:lstStyle/>
          <a:p>
            <a:pPr eaLnBrk="1" hangingPunct="1">
              <a:spcBef>
                <a:spcPct val="20000"/>
              </a:spcBef>
              <a:buClr>
                <a:srgbClr val="FF0000"/>
              </a:buClr>
              <a:buSzPct val="130000"/>
              <a:buFont typeface="Monotype Sorts" pitchFamily="2" charset="2"/>
              <a:buNone/>
            </a:pPr>
            <a:r>
              <a:rPr lang="zh-CN" altLang="en-US" sz="3200" dirty="0" smtClean="0">
                <a:latin typeface="华文新魏" panose="02010800040101010101" pitchFamily="2" charset="-122"/>
                <a:ea typeface="华文新魏" panose="02010800040101010101" pitchFamily="2" charset="-122"/>
              </a:rPr>
              <a:t>请假制度</a:t>
            </a:r>
            <a:endParaRPr lang="zh-CN" altLang="en-US" sz="3200" dirty="0">
              <a:latin typeface="华文新魏" panose="02010800040101010101" pitchFamily="2" charset="-122"/>
              <a:ea typeface="华文新魏" panose="02010800040101010101" pitchFamily="2" charset="-122"/>
            </a:endParaRPr>
          </a:p>
        </p:txBody>
      </p:sp>
    </p:spTree>
    <p:extLst>
      <p:ext uri="{BB962C8B-B14F-4D97-AF65-F5344CB8AC3E}">
        <p14:creationId xmlns:p14="http://schemas.microsoft.com/office/powerpoint/2010/main" val="92044493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2"/>
          <a:stretch>
            <a:fillRect/>
          </a:stretch>
        </p:blipFill>
        <p:spPr>
          <a:xfrm>
            <a:off x="2195736" y="116632"/>
            <a:ext cx="4392488" cy="6623435"/>
          </a:xfrm>
          <a:prstGeom prst="rect">
            <a:avLst/>
          </a:prstGeom>
        </p:spPr>
      </p:pic>
    </p:spTree>
    <p:extLst>
      <p:ext uri="{BB962C8B-B14F-4D97-AF65-F5344CB8AC3E}">
        <p14:creationId xmlns:p14="http://schemas.microsoft.com/office/powerpoint/2010/main" val="236686530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2"/>
          <a:stretch>
            <a:fillRect/>
          </a:stretch>
        </p:blipFill>
        <p:spPr>
          <a:xfrm>
            <a:off x="179512" y="332656"/>
            <a:ext cx="8712968" cy="5726493"/>
          </a:xfrm>
          <a:prstGeom prst="rect">
            <a:avLst/>
          </a:prstGeom>
        </p:spPr>
      </p:pic>
      <p:sp>
        <p:nvSpPr>
          <p:cNvPr id="3" name="Rectangle 2"/>
          <p:cNvSpPr>
            <a:spLocks noChangeArrowheads="1"/>
          </p:cNvSpPr>
          <p:nvPr/>
        </p:nvSpPr>
        <p:spPr bwMode="auto">
          <a:xfrm>
            <a:off x="8172400" y="1368484"/>
            <a:ext cx="576063" cy="4104456"/>
          </a:xfrm>
          <a:prstGeom prst="rect">
            <a:avLst/>
          </a:prstGeom>
          <a:solidFill>
            <a:srgbClr val="FFFF99"/>
          </a:solidFill>
          <a:ln>
            <a:noFill/>
          </a:ln>
          <a:effectLst/>
          <a:extLst/>
        </p:spPr>
        <p:txBody>
          <a:bodyPr wrap="square" lIns="68580" tIns="34290" rIns="68580" bIns="34290" anchor="ctr">
            <a:spAutoFit/>
          </a:bodyPr>
          <a:lstStyle>
            <a:lvl1pPr defTabSz="685800">
              <a:defRPr sz="2000" b="1">
                <a:solidFill>
                  <a:schemeClr val="tx1"/>
                </a:solidFill>
                <a:latin typeface="Arial" panose="020B0604020202020204" pitchFamily="34" charset="0"/>
                <a:ea typeface="宋体" panose="02010600030101010101" pitchFamily="2" charset="-122"/>
              </a:defRPr>
            </a:lvl1pPr>
            <a:lvl2pPr marL="742950" indent="-285750" defTabSz="685800">
              <a:defRPr sz="2000" b="1">
                <a:solidFill>
                  <a:schemeClr val="tx1"/>
                </a:solidFill>
                <a:latin typeface="Arial" panose="020B0604020202020204" pitchFamily="34" charset="0"/>
                <a:ea typeface="宋体" panose="02010600030101010101" pitchFamily="2" charset="-122"/>
              </a:defRPr>
            </a:lvl2pPr>
            <a:lvl3pPr marL="1143000" indent="-228600" defTabSz="685800">
              <a:defRPr sz="2000" b="1">
                <a:solidFill>
                  <a:schemeClr val="tx1"/>
                </a:solidFill>
                <a:latin typeface="Arial" panose="020B0604020202020204" pitchFamily="34" charset="0"/>
                <a:ea typeface="宋体" panose="02010600030101010101" pitchFamily="2" charset="-122"/>
              </a:defRPr>
            </a:lvl3pPr>
            <a:lvl4pPr marL="1600200" indent="-228600" defTabSz="685800">
              <a:defRPr sz="2000" b="1">
                <a:solidFill>
                  <a:schemeClr val="tx1"/>
                </a:solidFill>
                <a:latin typeface="Arial" panose="020B0604020202020204" pitchFamily="34" charset="0"/>
                <a:ea typeface="宋体" panose="02010600030101010101" pitchFamily="2" charset="-122"/>
              </a:defRPr>
            </a:lvl4pPr>
            <a:lvl5pPr marL="2057400" indent="-228600" defTabSz="685800">
              <a:defRPr sz="2000" b="1">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2000" b="1">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2000" b="1">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2000" b="1">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2000" b="1">
                <a:solidFill>
                  <a:schemeClr val="tx1"/>
                </a:solidFill>
                <a:latin typeface="Arial" panose="020B0604020202020204" pitchFamily="34" charset="0"/>
                <a:ea typeface="宋体" panose="02010600030101010101" pitchFamily="2" charset="-122"/>
              </a:defRPr>
            </a:lvl9pPr>
          </a:lstStyle>
          <a:p>
            <a:r>
              <a:rPr lang="zh-CN" altLang="en-US" sz="3200" dirty="0" smtClean="0">
                <a:latin typeface="华文新魏" panose="02010800040101010101" pitchFamily="2" charset="-122"/>
                <a:ea typeface="华文新魏" panose="02010800040101010101" pitchFamily="2" charset="-122"/>
              </a:rPr>
              <a:t>注意关注通知公告</a:t>
            </a:r>
            <a:endParaRPr lang="zh-CN" altLang="en-US" sz="3200" dirty="0">
              <a:latin typeface="华文新魏" panose="02010800040101010101" pitchFamily="2" charset="-122"/>
              <a:ea typeface="华文新魏" panose="02010800040101010101" pitchFamily="2" charset="-122"/>
            </a:endParaRPr>
          </a:p>
        </p:txBody>
      </p:sp>
      <p:sp>
        <p:nvSpPr>
          <p:cNvPr id="4" name="矩形 3"/>
          <p:cNvSpPr/>
          <p:nvPr/>
        </p:nvSpPr>
        <p:spPr>
          <a:xfrm>
            <a:off x="323528" y="4221088"/>
            <a:ext cx="504056" cy="3600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2339752" y="4293096"/>
            <a:ext cx="3888432" cy="78563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16902429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标题 1"/>
          <p:cNvSpPr>
            <a:spLocks noGrp="1"/>
          </p:cNvSpPr>
          <p:nvPr>
            <p:ph type="title"/>
          </p:nvPr>
        </p:nvSpPr>
        <p:spPr>
          <a:xfrm>
            <a:off x="266814" y="879186"/>
            <a:ext cx="3513098" cy="720725"/>
          </a:xfrm>
          <a:solidFill>
            <a:srgbClr val="CCFFFF"/>
          </a:solidFill>
        </p:spPr>
        <p:txBody>
          <a:bodyPr/>
          <a:lstStyle/>
          <a:p>
            <a:r>
              <a:rPr lang="zh-CN" altLang="en-US" sz="2800" b="1" dirty="0" smtClean="0">
                <a:solidFill>
                  <a:srgbClr val="C00000"/>
                </a:solidFill>
              </a:rPr>
              <a:t>实验室综合管理系统</a:t>
            </a:r>
            <a:endParaRPr lang="zh-CN" altLang="en-US" sz="2800" dirty="0" smtClean="0">
              <a:solidFill>
                <a:schemeClr val="tx1"/>
              </a:solidFill>
            </a:endParaRPr>
          </a:p>
        </p:txBody>
      </p:sp>
      <p:sp>
        <p:nvSpPr>
          <p:cNvPr id="3" name="Rectangle 2"/>
          <p:cNvSpPr>
            <a:spLocks noChangeArrowheads="1"/>
          </p:cNvSpPr>
          <p:nvPr/>
        </p:nvSpPr>
        <p:spPr bwMode="auto">
          <a:xfrm>
            <a:off x="252413" y="1629445"/>
            <a:ext cx="8799512" cy="992579"/>
          </a:xfrm>
          <a:prstGeom prst="rect">
            <a:avLst/>
          </a:prstGeom>
          <a:noFill/>
          <a:ln>
            <a:noFill/>
          </a:ln>
          <a:effectLst/>
          <a:extLst/>
        </p:spPr>
        <p:txBody>
          <a:bodyPr lIns="68580" tIns="34290" rIns="68580" bIns="34290" anchor="ctr">
            <a:spAutoFit/>
          </a:bodyPr>
          <a:lstStyle>
            <a:lvl1pPr indent="2667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171450" indent="-171450">
              <a:lnSpc>
                <a:spcPct val="150000"/>
              </a:lnSpc>
              <a:buFont typeface="+mj-lt"/>
              <a:buAutoNum type="arabicPeriod"/>
              <a:defRPr/>
            </a:pPr>
            <a:r>
              <a:rPr lang="zh-CN" altLang="zh-CN" dirty="0" smtClean="0">
                <a:latin typeface="Calibri" panose="020F0502020204030204" pitchFamily="34" charset="0"/>
                <a:cs typeface="宋体" panose="02010600030101010101" pitchFamily="2" charset="-122"/>
              </a:rPr>
              <a:t>学生</a:t>
            </a:r>
            <a:r>
              <a:rPr lang="zh-CN" altLang="en-US" dirty="0" smtClean="0">
                <a:latin typeface="Calibri" panose="020F0502020204030204" pitchFamily="34" charset="0"/>
                <a:cs typeface="宋体" panose="02010600030101010101" pitchFamily="2" charset="-122"/>
              </a:rPr>
              <a:t>登录</a:t>
            </a:r>
            <a:r>
              <a:rPr lang="zh-CN" altLang="en-US" u="sng" dirty="0" smtClean="0">
                <a:solidFill>
                  <a:srgbClr val="0000FF"/>
                </a:solidFill>
                <a:latin typeface="Calibri" panose="020F0502020204030204" pitchFamily="34" charset="0"/>
                <a:cs typeface="宋体" panose="02010600030101010101" pitchFamily="2" charset="-122"/>
              </a:rPr>
              <a:t>校内网</a:t>
            </a:r>
            <a:r>
              <a:rPr lang="zh-CN" altLang="en-US" dirty="0" smtClean="0">
                <a:latin typeface="Calibri" panose="020F0502020204030204" pitchFamily="34" charset="0"/>
                <a:cs typeface="宋体" panose="02010600030101010101" pitchFamily="2" charset="-122"/>
              </a:rPr>
              <a:t>，</a:t>
            </a:r>
            <a:r>
              <a:rPr lang="zh-CN" altLang="zh-CN" dirty="0" smtClean="0">
                <a:latin typeface="Calibri" panose="020F0502020204030204" pitchFamily="34" charset="0"/>
                <a:cs typeface="宋体" panose="02010600030101010101" pitchFamily="2" charset="-122"/>
              </a:rPr>
              <a:t>访问</a:t>
            </a:r>
            <a:r>
              <a:rPr lang="zh-CN" altLang="en-US" dirty="0" smtClean="0">
                <a:latin typeface="Calibri" panose="020F0502020204030204" pitchFamily="34" charset="0"/>
                <a:cs typeface="宋体" panose="02010600030101010101" pitchFamily="2" charset="-122"/>
              </a:rPr>
              <a:t>物理教学实验中心</a:t>
            </a:r>
            <a:r>
              <a:rPr lang="zh-CN" altLang="zh-CN" dirty="0" smtClean="0">
                <a:latin typeface="Calibri" panose="020F0502020204030204" pitchFamily="34" charset="0"/>
                <a:cs typeface="宋体" panose="02010600030101010101" pitchFamily="2" charset="-122"/>
              </a:rPr>
              <a:t>选课</a:t>
            </a:r>
            <a:r>
              <a:rPr lang="zh-CN" altLang="zh-CN" dirty="0">
                <a:latin typeface="Calibri" panose="020F0502020204030204" pitchFamily="34" charset="0"/>
                <a:cs typeface="宋体" panose="02010600030101010101" pitchFamily="2" charset="-122"/>
              </a:rPr>
              <a:t>平台</a:t>
            </a:r>
            <a:r>
              <a:rPr lang="en-US" altLang="zh-CN" dirty="0">
                <a:solidFill>
                  <a:srgbClr val="0000FF"/>
                </a:solidFill>
                <a:latin typeface="Calibri" panose="020F0502020204030204" pitchFamily="34" charset="0"/>
                <a:cs typeface="宋体" panose="02010600030101010101" pitchFamily="2" charset="-122"/>
                <a:hlinkClick r:id="rId2"/>
              </a:rPr>
              <a:t>http://ecpt.cumt.edu.cn</a:t>
            </a:r>
            <a:endParaRPr lang="en-US" altLang="zh-CN" dirty="0">
              <a:solidFill>
                <a:srgbClr val="0000FF"/>
              </a:solidFill>
              <a:latin typeface="Calibri" panose="020F0502020204030204" pitchFamily="34" charset="0"/>
              <a:cs typeface="宋体" panose="02010600030101010101" pitchFamily="2" charset="-122"/>
            </a:endParaRPr>
          </a:p>
          <a:p>
            <a:pPr marL="171450" indent="-171450">
              <a:lnSpc>
                <a:spcPct val="150000"/>
              </a:lnSpc>
              <a:buFont typeface="+mj-lt"/>
              <a:buAutoNum type="arabicPeriod"/>
              <a:defRPr/>
            </a:pPr>
            <a:r>
              <a:rPr lang="zh-CN" altLang="zh-CN" dirty="0">
                <a:latin typeface="Calibri" panose="020F0502020204030204" pitchFamily="34" charset="0"/>
                <a:cs typeface="宋体" panose="02010600030101010101" pitchFamily="2" charset="-122"/>
              </a:rPr>
              <a:t>登录进入个人中心</a:t>
            </a:r>
            <a:r>
              <a:rPr lang="zh-CN" altLang="en-US" dirty="0">
                <a:latin typeface="Calibri" panose="020F0502020204030204" pitchFamily="34" charset="0"/>
                <a:cs typeface="宋体" panose="02010600030101010101" pitchFamily="2" charset="-122"/>
              </a:rPr>
              <a:t>：</a:t>
            </a:r>
            <a:r>
              <a:rPr lang="zh-CN" altLang="en-US" dirty="0">
                <a:solidFill>
                  <a:schemeClr val="accent5">
                    <a:lumMod val="50000"/>
                  </a:schemeClr>
                </a:solidFill>
                <a:latin typeface="Calibri" panose="020F0502020204030204" pitchFamily="34" charset="0"/>
                <a:cs typeface="宋体" panose="02010600030101010101" pitchFamily="2" charset="-122"/>
              </a:rPr>
              <a:t>用户名</a:t>
            </a:r>
            <a:r>
              <a:rPr lang="zh-CN" altLang="en-US" dirty="0" smtClean="0">
                <a:solidFill>
                  <a:schemeClr val="accent5">
                    <a:lumMod val="50000"/>
                  </a:schemeClr>
                </a:solidFill>
                <a:latin typeface="Calibri" panose="020F0502020204030204" pitchFamily="34" charset="0"/>
                <a:cs typeface="宋体" panose="02010600030101010101" pitchFamily="2" charset="-122"/>
              </a:rPr>
              <a:t>和初始密码</a:t>
            </a:r>
            <a:r>
              <a:rPr lang="zh-CN" altLang="en-US" dirty="0">
                <a:solidFill>
                  <a:schemeClr val="accent5">
                    <a:lumMod val="50000"/>
                  </a:schemeClr>
                </a:solidFill>
                <a:latin typeface="Calibri" panose="020F0502020204030204" pitchFamily="34" charset="0"/>
                <a:cs typeface="宋体" panose="02010600030101010101" pitchFamily="2" charset="-122"/>
              </a:rPr>
              <a:t>均为学</a:t>
            </a:r>
            <a:r>
              <a:rPr lang="zh-CN" altLang="en-US" dirty="0" smtClean="0">
                <a:solidFill>
                  <a:schemeClr val="accent5">
                    <a:lumMod val="50000"/>
                  </a:schemeClr>
                </a:solidFill>
                <a:latin typeface="Calibri" panose="020F0502020204030204" pitchFamily="34" charset="0"/>
                <a:cs typeface="宋体" panose="02010600030101010101" pitchFamily="2" charset="-122"/>
              </a:rPr>
              <a:t>号</a:t>
            </a:r>
            <a:endParaRPr lang="en-US" altLang="zh-CN" dirty="0">
              <a:solidFill>
                <a:schemeClr val="accent5">
                  <a:lumMod val="50000"/>
                </a:schemeClr>
              </a:solidFill>
              <a:latin typeface="Calibri" panose="020F0502020204030204" pitchFamily="34" charset="0"/>
              <a:cs typeface="宋体" panose="02010600030101010101" pitchFamily="2" charset="-122"/>
            </a:endParaRPr>
          </a:p>
        </p:txBody>
      </p:sp>
      <p:sp>
        <p:nvSpPr>
          <p:cNvPr id="9221" name="矩形 55298"/>
          <p:cNvSpPr>
            <a:spLocks noChangeArrowheads="1" noChangeShapeType="1" noTextEdit="1"/>
          </p:cNvSpPr>
          <p:nvPr/>
        </p:nvSpPr>
        <p:spPr bwMode="auto">
          <a:xfrm>
            <a:off x="252413" y="261938"/>
            <a:ext cx="4522787" cy="523875"/>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Plain">
              <a:avLst>
                <a:gd name="adj" fmla="val 50000"/>
              </a:avLst>
            </a:prstTxWarp>
          </a:bodyPr>
          <a:lstStyle/>
          <a:p>
            <a:pPr algn="ctr"/>
            <a:r>
              <a:rPr lang="zh-CN" altLang="en-US" sz="4000" kern="10" dirty="0">
                <a:solidFill>
                  <a:srgbClr val="C00000"/>
                </a:solidFill>
                <a:effectLst>
                  <a:outerShdw dist="38100" dir="2700000" rotWithShape="0">
                    <a:srgbClr val="C0C0C0"/>
                  </a:outerShdw>
                </a:effectLst>
                <a:latin typeface="华文新魏" panose="02010800040101010101" pitchFamily="2" charset="-122"/>
                <a:ea typeface="华文新魏" panose="02010800040101010101" pitchFamily="2" charset="-122"/>
              </a:rPr>
              <a:t>（一）网上个人选课</a:t>
            </a:r>
          </a:p>
        </p:txBody>
      </p:sp>
      <p:pic>
        <p:nvPicPr>
          <p:cNvPr id="4" name="图片 3"/>
          <p:cNvPicPr>
            <a:picLocks noChangeAspect="1"/>
          </p:cNvPicPr>
          <p:nvPr/>
        </p:nvPicPr>
        <p:blipFill rotWithShape="1">
          <a:blip r:embed="rId3"/>
          <a:srcRect t="41541"/>
          <a:stretch/>
        </p:blipFill>
        <p:spPr>
          <a:xfrm>
            <a:off x="87488" y="2780928"/>
            <a:ext cx="8941072" cy="3312368"/>
          </a:xfrm>
          <a:prstGeom prst="rect">
            <a:avLst/>
          </a:prstGeom>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1331640" y="216148"/>
            <a:ext cx="7257670" cy="6237187"/>
          </a:xfrm>
          <a:prstGeom prst="rect">
            <a:avLst/>
          </a:prstGeom>
        </p:spPr>
      </p:pic>
      <p:sp>
        <p:nvSpPr>
          <p:cNvPr id="4" name="矩形 3"/>
          <p:cNvSpPr/>
          <p:nvPr/>
        </p:nvSpPr>
        <p:spPr>
          <a:xfrm>
            <a:off x="4139952" y="6093296"/>
            <a:ext cx="1800200" cy="37833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07567254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3"/>
          <p:cNvSpPr>
            <a:spLocks noGrp="1" noRot="1" noChangeArrowheads="1"/>
          </p:cNvSpPr>
          <p:nvPr>
            <p:ph sz="quarter" idx="4294967295"/>
          </p:nvPr>
        </p:nvSpPr>
        <p:spPr>
          <a:xfrm>
            <a:off x="2350281" y="2276872"/>
            <a:ext cx="4429150" cy="3024336"/>
          </a:xfrm>
        </p:spPr>
        <p:txBody>
          <a:bodyPr/>
          <a:lstStyle/>
          <a:p>
            <a:pPr eaLnBrk="1" hangingPunct="1">
              <a:lnSpc>
                <a:spcPct val="150000"/>
              </a:lnSpc>
              <a:buFont typeface="Wingdings" panose="05000000000000000000" pitchFamily="2" charset="2"/>
              <a:buChar char="Ø"/>
            </a:pPr>
            <a:r>
              <a:rPr lang="zh-CN" altLang="en-US" sz="3600" b="1" dirty="0" smtClean="0">
                <a:solidFill>
                  <a:srgbClr val="1E14E6"/>
                </a:solidFill>
              </a:rPr>
              <a:t>有效数字的保留</a:t>
            </a:r>
          </a:p>
          <a:p>
            <a:pPr eaLnBrk="1" hangingPunct="1">
              <a:lnSpc>
                <a:spcPct val="150000"/>
              </a:lnSpc>
              <a:buFont typeface="Wingdings" panose="05000000000000000000" pitchFamily="2" charset="2"/>
              <a:buChar char="Ø"/>
            </a:pPr>
            <a:r>
              <a:rPr lang="zh-CN" altLang="en-US" sz="3600" b="1" dirty="0" smtClean="0">
                <a:solidFill>
                  <a:srgbClr val="1E14E6"/>
                </a:solidFill>
              </a:rPr>
              <a:t>不确定度的计算</a:t>
            </a:r>
            <a:endParaRPr lang="en-US" altLang="zh-CN" sz="3600" b="1" dirty="0" smtClean="0">
              <a:solidFill>
                <a:srgbClr val="1E14E6"/>
              </a:solidFill>
            </a:endParaRPr>
          </a:p>
          <a:p>
            <a:pPr eaLnBrk="1" hangingPunct="1">
              <a:lnSpc>
                <a:spcPct val="150000"/>
              </a:lnSpc>
              <a:buFont typeface="Wingdings" panose="05000000000000000000" pitchFamily="2" charset="2"/>
              <a:buChar char="Ø"/>
            </a:pPr>
            <a:r>
              <a:rPr lang="zh-CN" altLang="en-US" sz="3600" b="1" dirty="0" smtClean="0">
                <a:solidFill>
                  <a:srgbClr val="1E14E6"/>
                </a:solidFill>
              </a:rPr>
              <a:t>数据处理的方法</a:t>
            </a:r>
            <a:endParaRPr lang="en-US" altLang="zh-CN" sz="3600" b="1" dirty="0" smtClean="0">
              <a:solidFill>
                <a:srgbClr val="1E14E6"/>
              </a:solidFill>
            </a:endParaRPr>
          </a:p>
        </p:txBody>
      </p:sp>
      <p:sp>
        <p:nvSpPr>
          <p:cNvPr id="10243" name="Rectangle 6"/>
          <p:cNvSpPr>
            <a:spLocks noRot="1"/>
          </p:cNvSpPr>
          <p:nvPr/>
        </p:nvSpPr>
        <p:spPr>
          <a:xfrm>
            <a:off x="1100472" y="1052736"/>
            <a:ext cx="6928768" cy="785812"/>
          </a:xfrm>
          <a:prstGeom prst="rect">
            <a:avLst/>
          </a:prstGeom>
          <a:noFill/>
          <a:ln w="9525">
            <a:noFill/>
            <a:miter/>
          </a:ln>
        </p:spPr>
        <p:txBody>
          <a:bodyPr anchor="ctr"/>
          <a:lstStyle/>
          <a:p>
            <a:pPr algn="ctr" eaLnBrk="1" hangingPunct="1">
              <a:spcBef>
                <a:spcPct val="20000"/>
              </a:spcBef>
              <a:buClr>
                <a:srgbClr val="FF0000"/>
              </a:buClr>
              <a:buSzPct val="130000"/>
              <a:buFont typeface="Monotype Sorts" pitchFamily="2" charset="2"/>
              <a:buNone/>
              <a:defRPr/>
            </a:pPr>
            <a:r>
              <a:rPr lang="zh-CN" altLang="en-US" sz="5400" dirty="0" smtClean="0">
                <a:solidFill>
                  <a:schemeClr val="accent2"/>
                </a:solidFill>
                <a:effectLst>
                  <a:outerShdw blurRad="38100" dist="38100" dir="2700000" algn="tl">
                    <a:srgbClr val="C0C0C0"/>
                  </a:outerShdw>
                </a:effectLst>
                <a:latin typeface="华文新魏" panose="02010800040101010101" pitchFamily="2" charset="-122"/>
                <a:ea typeface="华文新魏" panose="02010800040101010101" pitchFamily="2" charset="-122"/>
              </a:rPr>
              <a:t>数据处理的基本知识</a:t>
            </a:r>
            <a:endParaRPr lang="zh-CN" altLang="en-US" sz="5400" dirty="0">
              <a:solidFill>
                <a:schemeClr val="accent2"/>
              </a:solidFill>
              <a:effectLst>
                <a:outerShdw blurRad="38100" dist="38100" dir="2700000" algn="tl">
                  <a:srgbClr val="C0C0C0"/>
                </a:outerShdw>
              </a:effectLst>
              <a:latin typeface="华文新魏" panose="02010800040101010101" pitchFamily="2" charset="-122"/>
              <a:ea typeface="华文新魏" panose="02010800040101010101" pitchFamily="2" charset="-122"/>
            </a:endParaRPr>
          </a:p>
        </p:txBody>
      </p:sp>
    </p:spTree>
  </p:cSld>
  <p:clrMapOvr>
    <a:masterClrMapping/>
  </p:clrMapOv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482" name="Group 2"/>
          <p:cNvGrpSpPr>
            <a:grpSpLocks/>
          </p:cNvGrpSpPr>
          <p:nvPr/>
        </p:nvGrpSpPr>
        <p:grpSpPr bwMode="auto">
          <a:xfrm>
            <a:off x="1260475" y="3140075"/>
            <a:ext cx="2459038" cy="2401888"/>
            <a:chOff x="-67" y="-2"/>
            <a:chExt cx="1699" cy="1732"/>
          </a:xfrm>
        </p:grpSpPr>
        <p:sp>
          <p:nvSpPr>
            <p:cNvPr id="20483" name="Text Box 3"/>
            <p:cNvSpPr txBox="1"/>
            <p:nvPr/>
          </p:nvSpPr>
          <p:spPr>
            <a:xfrm>
              <a:off x="-67" y="-2"/>
              <a:ext cx="1390" cy="1732"/>
            </a:xfrm>
            <a:prstGeom prst="rect">
              <a:avLst/>
            </a:prstGeom>
            <a:noFill/>
            <a:ln w="9525">
              <a:noFill/>
              <a:miter/>
            </a:ln>
          </p:spPr>
          <p:txBody>
            <a:bodyPr wrap="none">
              <a:spAutoFit/>
            </a:bodyPr>
            <a:lstStyle>
              <a:lvl1pPr>
                <a:spcBef>
                  <a:spcPct val="20000"/>
                </a:spcBef>
                <a:buClr>
                  <a:srgbClr val="FF0000"/>
                </a:buClr>
                <a:buSzPct val="130000"/>
                <a:buFont typeface="Monotype Sorts" pitchFamily="2" charset="2"/>
                <a:defRPr sz="20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00"/>
                </a:buClr>
                <a:buSzPct val="130000"/>
                <a:buFont typeface="Monotype Sorts" pitchFamily="2" charset="2"/>
                <a:defRPr sz="20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FF0000"/>
                </a:buClr>
                <a:buSzPct val="130000"/>
                <a:buFont typeface="Monotype Sorts" pitchFamily="2" charset="2"/>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0000"/>
                </a:buClr>
                <a:buSzPct val="130000"/>
                <a:buFont typeface="Monotype Sorts" pitchFamily="2" charset="2"/>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00"/>
                </a:buClr>
                <a:buSzPct val="130000"/>
                <a:buFont typeface="Monotype Sorts" pitchFamily="2" charset="2"/>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00"/>
                </a:buClr>
                <a:buSzPct val="130000"/>
                <a:buFont typeface="Monotype Sorts" pitchFamily="2" charset="2"/>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00"/>
                </a:buClr>
                <a:buSzPct val="130000"/>
                <a:buFont typeface="Monotype Sorts" pitchFamily="2" charset="2"/>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00"/>
                </a:buClr>
                <a:buSzPct val="130000"/>
                <a:buFont typeface="Monotype Sorts" pitchFamily="2" charset="2"/>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00"/>
                </a:buClr>
                <a:buSzPct val="130000"/>
                <a:buFont typeface="Monotype Sorts" pitchFamily="2" charset="2"/>
                <a:defRPr sz="2000" b="1">
                  <a:solidFill>
                    <a:schemeClr val="tx1"/>
                  </a:solidFill>
                  <a:latin typeface="Arial" panose="020B0604020202020204" pitchFamily="34" charset="0"/>
                  <a:ea typeface="宋体" panose="02010600030101010101" pitchFamily="2" charset="-122"/>
                </a:defRPr>
              </a:lvl9pPr>
            </a:lstStyle>
            <a:p>
              <a:pPr eaLnBrk="1" hangingPunct="1">
                <a:lnSpc>
                  <a:spcPct val="90000"/>
                </a:lnSpc>
                <a:buClr>
                  <a:schemeClr val="accent1"/>
                </a:buClr>
                <a:defRPr/>
              </a:pPr>
              <a:r>
                <a:rPr lang="zh-CN" altLang="zh-CN" sz="3600" noProof="1" smtClean="0">
                  <a:effectLst>
                    <a:outerShdw blurRad="38100" dist="38100" dir="2700000" algn="tl">
                      <a:srgbClr val="C0C0C0"/>
                    </a:outerShdw>
                  </a:effectLst>
                  <a:latin typeface="宋体" panose="02010600030101010101" pitchFamily="2" charset="-122"/>
                </a:rPr>
                <a:t>  </a:t>
              </a:r>
              <a:r>
                <a:rPr lang="zh-CN" altLang="zh-CN" sz="3600" noProof="1" smtClean="0">
                  <a:solidFill>
                    <a:srgbClr val="003300"/>
                  </a:solidFill>
                  <a:effectLst>
                    <a:outerShdw blurRad="38100" dist="38100" dir="2700000" algn="tl">
                      <a:srgbClr val="C0C0C0"/>
                    </a:outerShdw>
                  </a:effectLst>
                  <a:latin typeface="宋体" panose="02010600030101010101" pitchFamily="2" charset="-122"/>
                </a:rPr>
                <a:t>32.</a:t>
              </a:r>
              <a:r>
                <a:rPr lang="zh-CN" altLang="zh-CN" sz="3600" noProof="1" smtClean="0">
                  <a:solidFill>
                    <a:srgbClr val="0066FF"/>
                  </a:solidFill>
                  <a:effectLst>
                    <a:outerShdw blurRad="38100" dist="38100" dir="2700000" algn="tl">
                      <a:srgbClr val="C0C0C0"/>
                    </a:outerShdw>
                  </a:effectLst>
                  <a:latin typeface="宋体" panose="02010600030101010101" pitchFamily="2" charset="-122"/>
                </a:rPr>
                <a:t>1</a:t>
              </a:r>
            </a:p>
            <a:p>
              <a:pPr eaLnBrk="1" hangingPunct="1">
                <a:lnSpc>
                  <a:spcPct val="90000"/>
                </a:lnSpc>
                <a:buClr>
                  <a:schemeClr val="accent1"/>
                </a:buClr>
                <a:defRPr/>
              </a:pPr>
              <a:r>
                <a:rPr lang="zh-CN" altLang="zh-CN" sz="3600" noProof="1" smtClean="0">
                  <a:solidFill>
                    <a:srgbClr val="003300"/>
                  </a:solidFill>
                  <a:effectLst>
                    <a:outerShdw blurRad="38100" dist="38100" dir="2700000" algn="tl">
                      <a:srgbClr val="C0C0C0"/>
                    </a:outerShdw>
                  </a:effectLst>
                  <a:latin typeface="宋体" panose="02010600030101010101" pitchFamily="2" charset="-122"/>
                </a:rPr>
                <a:t>+</a:t>
              </a:r>
              <a:r>
                <a:rPr lang="zh-CN" altLang="zh-CN" sz="3600" noProof="1" smtClean="0">
                  <a:effectLst>
                    <a:outerShdw blurRad="38100" dist="38100" dir="2700000" algn="tl">
                      <a:srgbClr val="C0C0C0"/>
                    </a:outerShdw>
                  </a:effectLst>
                  <a:latin typeface="宋体" panose="02010600030101010101" pitchFamily="2" charset="-122"/>
                </a:rPr>
                <a:t>  </a:t>
              </a:r>
              <a:r>
                <a:rPr lang="zh-CN" altLang="zh-CN" sz="3600" noProof="1" smtClean="0">
                  <a:solidFill>
                    <a:srgbClr val="003300"/>
                  </a:solidFill>
                  <a:effectLst>
                    <a:outerShdw blurRad="38100" dist="38100" dir="2700000" algn="tl">
                      <a:srgbClr val="C0C0C0"/>
                    </a:outerShdw>
                  </a:effectLst>
                  <a:latin typeface="宋体" panose="02010600030101010101" pitchFamily="2" charset="-122"/>
                </a:rPr>
                <a:t>3.26</a:t>
              </a:r>
              <a:r>
                <a:rPr lang="zh-CN" altLang="zh-CN" sz="3600" noProof="1" smtClean="0">
                  <a:solidFill>
                    <a:srgbClr val="0066FF"/>
                  </a:solidFill>
                  <a:effectLst>
                    <a:outerShdw blurRad="38100" dist="38100" dir="2700000" algn="tl">
                      <a:srgbClr val="C0C0C0"/>
                    </a:outerShdw>
                  </a:effectLst>
                  <a:latin typeface="宋体" panose="02010600030101010101" pitchFamily="2" charset="-122"/>
                </a:rPr>
                <a:t>7</a:t>
              </a:r>
            </a:p>
            <a:p>
              <a:pPr eaLnBrk="1" hangingPunct="1">
                <a:lnSpc>
                  <a:spcPct val="90000"/>
                </a:lnSpc>
                <a:buClr>
                  <a:schemeClr val="accent1"/>
                </a:buClr>
                <a:defRPr/>
              </a:pPr>
              <a:r>
                <a:rPr lang="zh-CN" altLang="zh-CN" sz="3600" noProof="1" smtClean="0">
                  <a:effectLst>
                    <a:outerShdw blurRad="38100" dist="38100" dir="2700000" algn="tl">
                      <a:srgbClr val="C0C0C0"/>
                    </a:outerShdw>
                  </a:effectLst>
                  <a:latin typeface="宋体" panose="02010600030101010101" pitchFamily="2" charset="-122"/>
                </a:rPr>
                <a:t>  </a:t>
              </a:r>
              <a:r>
                <a:rPr lang="zh-CN" altLang="zh-CN" sz="3600" noProof="1" smtClean="0">
                  <a:solidFill>
                    <a:srgbClr val="003300"/>
                  </a:solidFill>
                  <a:effectLst>
                    <a:outerShdw blurRad="38100" dist="38100" dir="2700000" algn="tl">
                      <a:srgbClr val="C0C0C0"/>
                    </a:outerShdw>
                  </a:effectLst>
                  <a:latin typeface="宋体" panose="02010600030101010101" pitchFamily="2" charset="-122"/>
                </a:rPr>
                <a:t>35.</a:t>
              </a:r>
              <a:r>
                <a:rPr lang="zh-CN" altLang="zh-CN" sz="3600" noProof="1" smtClean="0">
                  <a:solidFill>
                    <a:srgbClr val="0066FF"/>
                  </a:solidFill>
                  <a:effectLst>
                    <a:outerShdw blurRad="38100" dist="38100" dir="2700000" algn="tl">
                      <a:srgbClr val="C0C0C0"/>
                    </a:outerShdw>
                  </a:effectLst>
                  <a:latin typeface="宋体" panose="02010600030101010101" pitchFamily="2" charset="-122"/>
                </a:rPr>
                <a:t>3</a:t>
              </a:r>
              <a:r>
                <a:rPr lang="zh-CN" altLang="zh-CN" sz="3600" noProof="1" smtClean="0">
                  <a:solidFill>
                    <a:srgbClr val="003300"/>
                  </a:solidFill>
                  <a:effectLst>
                    <a:outerShdw blurRad="38100" dist="38100" dir="2700000" algn="tl">
                      <a:srgbClr val="C0C0C0"/>
                    </a:outerShdw>
                  </a:effectLst>
                  <a:latin typeface="宋体" panose="02010600030101010101" pitchFamily="2" charset="-122"/>
                </a:rPr>
                <a:t>6</a:t>
              </a:r>
              <a:r>
                <a:rPr lang="zh-CN" altLang="zh-CN" sz="3600" noProof="1" smtClean="0">
                  <a:solidFill>
                    <a:srgbClr val="0066FF"/>
                  </a:solidFill>
                  <a:effectLst>
                    <a:outerShdw blurRad="38100" dist="38100" dir="2700000" algn="tl">
                      <a:srgbClr val="C0C0C0"/>
                    </a:outerShdw>
                  </a:effectLst>
                  <a:latin typeface="宋体" panose="02010600030101010101" pitchFamily="2" charset="-122"/>
                </a:rPr>
                <a:t>7</a:t>
              </a:r>
            </a:p>
            <a:p>
              <a:pPr eaLnBrk="1" hangingPunct="1">
                <a:lnSpc>
                  <a:spcPct val="90000"/>
                </a:lnSpc>
                <a:buClr>
                  <a:schemeClr val="accent1"/>
                </a:buClr>
                <a:defRPr/>
              </a:pPr>
              <a:r>
                <a:rPr lang="zh-CN" altLang="en-US" sz="2400" noProof="1" smtClean="0">
                  <a:solidFill>
                    <a:srgbClr val="003300"/>
                  </a:solidFill>
                  <a:effectLst>
                    <a:outerShdw blurRad="38100" dist="38100" dir="2700000" algn="tl">
                      <a:srgbClr val="C0C0C0"/>
                    </a:outerShdw>
                  </a:effectLst>
                  <a:latin typeface="宋体" panose="02010600030101010101" pitchFamily="2" charset="-122"/>
                </a:rPr>
                <a:t>结果：</a:t>
              </a:r>
              <a:r>
                <a:rPr lang="zh-CN" altLang="zh-CN" sz="3600" noProof="1" smtClean="0">
                  <a:solidFill>
                    <a:srgbClr val="FF3300"/>
                  </a:solidFill>
                  <a:effectLst>
                    <a:outerShdw blurRad="38100" dist="38100" dir="2700000" algn="tl">
                      <a:srgbClr val="C0C0C0"/>
                    </a:outerShdw>
                  </a:effectLst>
                  <a:latin typeface="宋体" panose="02010600030101010101" pitchFamily="2" charset="-122"/>
                </a:rPr>
                <a:t>35.4</a:t>
              </a:r>
            </a:p>
          </p:txBody>
        </p:sp>
        <p:sp>
          <p:nvSpPr>
            <p:cNvPr id="47114" name="Line 4"/>
            <p:cNvSpPr>
              <a:spLocks noChangeShapeType="1"/>
            </p:cNvSpPr>
            <p:nvPr/>
          </p:nvSpPr>
          <p:spPr bwMode="auto">
            <a:xfrm>
              <a:off x="0" y="853"/>
              <a:ext cx="1632" cy="0"/>
            </a:xfrm>
            <a:prstGeom prst="line">
              <a:avLst/>
            </a:prstGeom>
            <a:noFill/>
            <a:ln w="38100" cap="sq">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20485" name="Group 16"/>
          <p:cNvGrpSpPr>
            <a:grpSpLocks/>
          </p:cNvGrpSpPr>
          <p:nvPr/>
        </p:nvGrpSpPr>
        <p:grpSpPr bwMode="auto">
          <a:xfrm>
            <a:off x="5000625" y="2214563"/>
            <a:ext cx="2743200" cy="4422775"/>
            <a:chOff x="0" y="0"/>
            <a:chExt cx="1728" cy="2773"/>
          </a:xfrm>
        </p:grpSpPr>
        <p:sp>
          <p:nvSpPr>
            <p:cNvPr id="20486" name="Text Box 17"/>
            <p:cNvSpPr txBox="1"/>
            <p:nvPr/>
          </p:nvSpPr>
          <p:spPr>
            <a:xfrm>
              <a:off x="288" y="0"/>
              <a:ext cx="1267" cy="2773"/>
            </a:xfrm>
            <a:prstGeom prst="rect">
              <a:avLst/>
            </a:prstGeom>
            <a:noFill/>
            <a:ln w="9525">
              <a:noFill/>
              <a:miter/>
            </a:ln>
          </p:spPr>
          <p:txBody>
            <a:bodyPr wrap="none">
              <a:spAutoFit/>
            </a:bodyPr>
            <a:lstStyle>
              <a:lvl1pPr>
                <a:spcBef>
                  <a:spcPct val="20000"/>
                </a:spcBef>
                <a:buClr>
                  <a:srgbClr val="FF0000"/>
                </a:buClr>
                <a:buSzPct val="130000"/>
                <a:buFont typeface="Monotype Sorts" pitchFamily="2" charset="2"/>
                <a:defRPr sz="20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FF0000"/>
                </a:buClr>
                <a:buSzPct val="130000"/>
                <a:buFont typeface="Monotype Sorts" pitchFamily="2" charset="2"/>
                <a:defRPr sz="20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FF0000"/>
                </a:buClr>
                <a:buSzPct val="130000"/>
                <a:buFont typeface="Monotype Sorts" pitchFamily="2" charset="2"/>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0000"/>
                </a:buClr>
                <a:buSzPct val="130000"/>
                <a:buFont typeface="Monotype Sorts" pitchFamily="2" charset="2"/>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00"/>
                </a:buClr>
                <a:buSzPct val="130000"/>
                <a:buFont typeface="Monotype Sorts" pitchFamily="2" charset="2"/>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00"/>
                </a:buClr>
                <a:buSzPct val="130000"/>
                <a:buFont typeface="Monotype Sorts" pitchFamily="2" charset="2"/>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00"/>
                </a:buClr>
                <a:buSzPct val="130000"/>
                <a:buFont typeface="Monotype Sorts" pitchFamily="2" charset="2"/>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00"/>
                </a:buClr>
                <a:buSzPct val="130000"/>
                <a:buFont typeface="Monotype Sorts" pitchFamily="2" charset="2"/>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00"/>
                </a:buClr>
                <a:buSzPct val="130000"/>
                <a:buFont typeface="Monotype Sorts" pitchFamily="2" charset="2"/>
                <a:defRPr sz="2000" b="1">
                  <a:solidFill>
                    <a:schemeClr val="tx1"/>
                  </a:solidFill>
                  <a:latin typeface="Arial" panose="020B0604020202020204" pitchFamily="34" charset="0"/>
                  <a:ea typeface="宋体" panose="02010600030101010101" pitchFamily="2" charset="-122"/>
                </a:defRPr>
              </a:lvl9pPr>
            </a:lstStyle>
            <a:p>
              <a:pPr eaLnBrk="1" hangingPunct="1">
                <a:lnSpc>
                  <a:spcPct val="90000"/>
                </a:lnSpc>
                <a:buClr>
                  <a:schemeClr val="accent1"/>
                </a:buClr>
                <a:defRPr/>
              </a:pPr>
              <a:r>
                <a:rPr lang="zh-CN" altLang="zh-CN" sz="3200" noProof="1" smtClean="0">
                  <a:effectLst>
                    <a:outerShdw blurRad="38100" dist="38100" dir="2700000" algn="tl">
                      <a:srgbClr val="C0C0C0"/>
                    </a:outerShdw>
                  </a:effectLst>
                  <a:latin typeface="宋体" panose="02010600030101010101" pitchFamily="2" charset="-122"/>
                </a:rPr>
                <a:t>   </a:t>
              </a:r>
              <a:r>
                <a:rPr lang="zh-CN" altLang="zh-CN" sz="3200" noProof="1" smtClean="0">
                  <a:solidFill>
                    <a:srgbClr val="003300"/>
                  </a:solidFill>
                  <a:effectLst>
                    <a:outerShdw blurRad="38100" dist="38100" dir="2700000" algn="tl">
                      <a:srgbClr val="C0C0C0"/>
                    </a:outerShdw>
                  </a:effectLst>
                  <a:latin typeface="宋体" panose="02010600030101010101" pitchFamily="2" charset="-122"/>
                </a:rPr>
                <a:t>5.34</a:t>
              </a:r>
              <a:r>
                <a:rPr lang="zh-CN" altLang="zh-CN" sz="3200" noProof="1" smtClean="0">
                  <a:solidFill>
                    <a:srgbClr val="0066FF"/>
                  </a:solidFill>
                  <a:effectLst>
                    <a:outerShdw blurRad="38100" dist="38100" dir="2700000" algn="tl">
                      <a:srgbClr val="C0C0C0"/>
                    </a:outerShdw>
                  </a:effectLst>
                  <a:latin typeface="宋体" panose="02010600030101010101" pitchFamily="2" charset="-122"/>
                </a:rPr>
                <a:t>8</a:t>
              </a:r>
            </a:p>
            <a:p>
              <a:pPr eaLnBrk="1" hangingPunct="1">
                <a:lnSpc>
                  <a:spcPct val="90000"/>
                </a:lnSpc>
                <a:buClr>
                  <a:schemeClr val="accent1"/>
                </a:buClr>
                <a:defRPr/>
              </a:pPr>
              <a:r>
                <a:rPr lang="zh-CN" altLang="zh-CN" sz="3200" noProof="1" smtClean="0">
                  <a:solidFill>
                    <a:srgbClr val="003300"/>
                  </a:solidFill>
                  <a:effectLst>
                    <a:outerShdw blurRad="38100" dist="38100" dir="2700000" algn="tl">
                      <a:srgbClr val="C0C0C0"/>
                    </a:outerShdw>
                  </a:effectLst>
                  <a:latin typeface="宋体" panose="02010600030101010101" pitchFamily="2" charset="-122"/>
                </a:rPr>
                <a:t>×10.</a:t>
              </a:r>
              <a:r>
                <a:rPr lang="zh-CN" altLang="zh-CN" sz="3200" noProof="1" smtClean="0">
                  <a:solidFill>
                    <a:srgbClr val="0066FF"/>
                  </a:solidFill>
                  <a:effectLst>
                    <a:outerShdw blurRad="38100" dist="38100" dir="2700000" algn="tl">
                      <a:srgbClr val="C0C0C0"/>
                    </a:outerShdw>
                  </a:effectLst>
                  <a:latin typeface="宋体" panose="02010600030101010101" pitchFamily="2" charset="-122"/>
                </a:rPr>
                <a:t>1</a:t>
              </a:r>
              <a:r>
                <a:rPr lang="zh-CN" altLang="en-US" sz="3200" noProof="1" smtClean="0">
                  <a:effectLst>
                    <a:outerShdw blurRad="38100" dist="38100" dir="2700000" algn="tl">
                      <a:srgbClr val="C0C0C0"/>
                    </a:outerShdw>
                  </a:effectLst>
                  <a:latin typeface="宋体" panose="02010600030101010101" pitchFamily="2" charset="-122"/>
                </a:rPr>
                <a:t>　</a:t>
              </a:r>
            </a:p>
            <a:p>
              <a:pPr eaLnBrk="1" hangingPunct="1">
                <a:lnSpc>
                  <a:spcPct val="90000"/>
                </a:lnSpc>
                <a:buClr>
                  <a:schemeClr val="accent1"/>
                </a:buClr>
                <a:defRPr/>
              </a:pPr>
              <a:r>
                <a:rPr lang="zh-CN" altLang="en-US" sz="3200" noProof="1" smtClean="0">
                  <a:effectLst>
                    <a:outerShdw blurRad="38100" dist="38100" dir="2700000" algn="tl">
                      <a:srgbClr val="C0C0C0"/>
                    </a:outerShdw>
                  </a:effectLst>
                  <a:latin typeface="宋体" panose="02010600030101010101" pitchFamily="2" charset="-122"/>
                </a:rPr>
                <a:t>  </a:t>
              </a:r>
              <a:r>
                <a:rPr lang="zh-CN" altLang="en-US" sz="3200" noProof="1" smtClean="0">
                  <a:solidFill>
                    <a:srgbClr val="0066FF"/>
                  </a:solidFill>
                  <a:effectLst>
                    <a:outerShdw blurRad="38100" dist="38100" dir="2700000" algn="tl">
                      <a:srgbClr val="C0C0C0"/>
                    </a:outerShdw>
                  </a:effectLst>
                  <a:latin typeface="宋体" panose="02010600030101010101" pitchFamily="2" charset="-122"/>
                </a:rPr>
                <a:t>  </a:t>
              </a:r>
              <a:r>
                <a:rPr lang="zh-CN" altLang="zh-CN" sz="3200" noProof="1" smtClean="0">
                  <a:solidFill>
                    <a:srgbClr val="0066FF"/>
                  </a:solidFill>
                  <a:effectLst>
                    <a:outerShdw blurRad="38100" dist="38100" dir="2700000" algn="tl">
                      <a:srgbClr val="C0C0C0"/>
                    </a:outerShdw>
                  </a:effectLst>
                  <a:latin typeface="宋体" panose="02010600030101010101" pitchFamily="2" charset="-122"/>
                </a:rPr>
                <a:t>5348</a:t>
              </a:r>
            </a:p>
            <a:p>
              <a:pPr eaLnBrk="1" hangingPunct="1">
                <a:lnSpc>
                  <a:spcPct val="90000"/>
                </a:lnSpc>
                <a:buClr>
                  <a:schemeClr val="accent1"/>
                </a:buClr>
                <a:defRPr/>
              </a:pPr>
              <a:r>
                <a:rPr lang="zh-CN" altLang="zh-CN" sz="3200" noProof="1" smtClean="0">
                  <a:solidFill>
                    <a:srgbClr val="003300"/>
                  </a:solidFill>
                  <a:effectLst>
                    <a:outerShdw blurRad="38100" dist="38100" dir="2700000" algn="tl">
                      <a:srgbClr val="C0C0C0"/>
                    </a:outerShdw>
                  </a:effectLst>
                  <a:latin typeface="宋体" panose="02010600030101010101" pitchFamily="2" charset="-122"/>
                </a:rPr>
                <a:t>00</a:t>
              </a:r>
              <a:r>
                <a:rPr lang="zh-CN" altLang="zh-CN" sz="3200" noProof="1" smtClean="0">
                  <a:effectLst>
                    <a:outerShdw blurRad="38100" dist="38100" dir="2700000" algn="tl">
                      <a:srgbClr val="C0C0C0"/>
                    </a:outerShdw>
                  </a:effectLst>
                  <a:latin typeface="宋体" panose="02010600030101010101" pitchFamily="2" charset="-122"/>
                </a:rPr>
                <a:t> </a:t>
              </a:r>
              <a:r>
                <a:rPr lang="zh-CN" altLang="zh-CN" sz="3200" noProof="1" smtClean="0">
                  <a:solidFill>
                    <a:srgbClr val="003300"/>
                  </a:solidFill>
                  <a:effectLst>
                    <a:outerShdw blurRad="38100" dist="38100" dir="2700000" algn="tl">
                      <a:srgbClr val="C0C0C0"/>
                    </a:outerShdw>
                  </a:effectLst>
                  <a:latin typeface="宋体" panose="02010600030101010101" pitchFamily="2" charset="-122"/>
                </a:rPr>
                <a:t>00</a:t>
              </a:r>
              <a:r>
                <a:rPr lang="zh-CN" altLang="zh-CN" sz="3200" noProof="1" smtClean="0">
                  <a:solidFill>
                    <a:srgbClr val="0066FF"/>
                  </a:solidFill>
                  <a:effectLst>
                    <a:outerShdw blurRad="38100" dist="38100" dir="2700000" algn="tl">
                      <a:srgbClr val="C0C0C0"/>
                    </a:outerShdw>
                  </a:effectLst>
                  <a:latin typeface="宋体" panose="02010600030101010101" pitchFamily="2" charset="-122"/>
                </a:rPr>
                <a:t>0</a:t>
              </a:r>
            </a:p>
            <a:p>
              <a:pPr eaLnBrk="1" hangingPunct="1">
                <a:lnSpc>
                  <a:spcPct val="90000"/>
                </a:lnSpc>
                <a:buClr>
                  <a:schemeClr val="accent1"/>
                </a:buClr>
                <a:defRPr/>
              </a:pPr>
              <a:r>
                <a:rPr lang="zh-CN" altLang="zh-CN" sz="3200" noProof="1" smtClean="0">
                  <a:solidFill>
                    <a:srgbClr val="003300"/>
                  </a:solidFill>
                  <a:effectLst>
                    <a:outerShdw blurRad="38100" dist="38100" dir="2700000" algn="tl">
                      <a:srgbClr val="C0C0C0"/>
                    </a:outerShdw>
                  </a:effectLst>
                  <a:latin typeface="宋体" panose="02010600030101010101" pitchFamily="2" charset="-122"/>
                </a:rPr>
                <a:t>534</a:t>
              </a:r>
              <a:r>
                <a:rPr lang="zh-CN" altLang="zh-CN" sz="3200" noProof="1" smtClean="0">
                  <a:solidFill>
                    <a:srgbClr val="0066FF"/>
                  </a:solidFill>
                  <a:effectLst>
                    <a:outerShdw blurRad="38100" dist="38100" dir="2700000" algn="tl">
                      <a:srgbClr val="C0C0C0"/>
                    </a:outerShdw>
                  </a:effectLst>
                  <a:latin typeface="宋体" panose="02010600030101010101" pitchFamily="2" charset="-122"/>
                </a:rPr>
                <a:t>8</a:t>
              </a:r>
            </a:p>
            <a:p>
              <a:pPr eaLnBrk="1" hangingPunct="1">
                <a:lnSpc>
                  <a:spcPct val="90000"/>
                </a:lnSpc>
                <a:buClr>
                  <a:schemeClr val="accent1"/>
                </a:buClr>
                <a:defRPr/>
              </a:pPr>
              <a:r>
                <a:rPr lang="zh-CN" altLang="zh-CN" sz="3200" noProof="1" smtClean="0">
                  <a:effectLst>
                    <a:outerShdw blurRad="38100" dist="38100" dir="2700000" algn="tl">
                      <a:srgbClr val="C0C0C0"/>
                    </a:outerShdw>
                  </a:effectLst>
                  <a:latin typeface="宋体" panose="02010600030101010101" pitchFamily="2" charset="-122"/>
                </a:rPr>
                <a:t> </a:t>
              </a:r>
              <a:r>
                <a:rPr lang="zh-CN" altLang="zh-CN" sz="3200" noProof="1" smtClean="0">
                  <a:solidFill>
                    <a:srgbClr val="003300"/>
                  </a:solidFill>
                  <a:effectLst>
                    <a:outerShdw blurRad="38100" dist="38100" dir="2700000" algn="tl">
                      <a:srgbClr val="C0C0C0"/>
                    </a:outerShdw>
                  </a:effectLst>
                  <a:latin typeface="宋体" panose="02010600030101010101" pitchFamily="2" charset="-122"/>
                </a:rPr>
                <a:t>54.</a:t>
              </a:r>
              <a:r>
                <a:rPr lang="zh-CN" altLang="zh-CN" sz="3200" noProof="1" smtClean="0">
                  <a:solidFill>
                    <a:srgbClr val="0066FF"/>
                  </a:solidFill>
                  <a:effectLst>
                    <a:outerShdw blurRad="38100" dist="38100" dir="2700000" algn="tl">
                      <a:srgbClr val="C0C0C0"/>
                    </a:outerShdw>
                  </a:effectLst>
                  <a:latin typeface="宋体" panose="02010600030101010101" pitchFamily="2" charset="-122"/>
                </a:rPr>
                <a:t>0148</a:t>
              </a:r>
            </a:p>
            <a:p>
              <a:pPr eaLnBrk="1" hangingPunct="1">
                <a:lnSpc>
                  <a:spcPct val="90000"/>
                </a:lnSpc>
                <a:buClr>
                  <a:schemeClr val="accent1"/>
                </a:buClr>
                <a:defRPr/>
              </a:pPr>
              <a:r>
                <a:rPr lang="zh-CN" altLang="en-US" sz="2400" noProof="1" smtClean="0">
                  <a:solidFill>
                    <a:srgbClr val="003300"/>
                  </a:solidFill>
                  <a:effectLst>
                    <a:outerShdw blurRad="38100" dist="38100" dir="2700000" algn="tl">
                      <a:srgbClr val="C0C0C0"/>
                    </a:outerShdw>
                  </a:effectLst>
                  <a:latin typeface="宋体" panose="02010600030101010101" pitchFamily="2" charset="-122"/>
                </a:rPr>
                <a:t>结果：</a:t>
              </a:r>
              <a:r>
                <a:rPr lang="zh-CN" altLang="zh-CN" sz="3600" noProof="1" smtClean="0">
                  <a:solidFill>
                    <a:srgbClr val="FF3300"/>
                  </a:solidFill>
                  <a:effectLst>
                    <a:outerShdw blurRad="38100" dist="38100" dir="2700000" algn="tl">
                      <a:srgbClr val="C0C0C0"/>
                    </a:outerShdw>
                  </a:effectLst>
                  <a:latin typeface="宋体" panose="02010600030101010101" pitchFamily="2" charset="-122"/>
                </a:rPr>
                <a:t>54.0</a:t>
              </a:r>
            </a:p>
            <a:p>
              <a:pPr eaLnBrk="1" hangingPunct="1">
                <a:lnSpc>
                  <a:spcPct val="90000"/>
                </a:lnSpc>
                <a:buClr>
                  <a:schemeClr val="accent1"/>
                </a:buClr>
                <a:defRPr/>
              </a:pPr>
              <a:endParaRPr lang="zh-CN" altLang="zh-CN" sz="3600" noProof="1" smtClean="0">
                <a:solidFill>
                  <a:srgbClr val="FF3300"/>
                </a:solidFill>
                <a:effectLst>
                  <a:outerShdw blurRad="38100" dist="38100" dir="2700000" algn="tl">
                    <a:srgbClr val="C0C0C0"/>
                  </a:outerShdw>
                </a:effectLst>
                <a:latin typeface="宋体" panose="02010600030101010101" pitchFamily="2" charset="-122"/>
              </a:endParaRPr>
            </a:p>
          </p:txBody>
        </p:sp>
        <p:sp>
          <p:nvSpPr>
            <p:cNvPr id="47111" name="Line 18"/>
            <p:cNvSpPr>
              <a:spLocks noChangeShapeType="1"/>
            </p:cNvSpPr>
            <p:nvPr/>
          </p:nvSpPr>
          <p:spPr bwMode="auto">
            <a:xfrm>
              <a:off x="48" y="1651"/>
              <a:ext cx="1680" cy="0"/>
            </a:xfrm>
            <a:prstGeom prst="line">
              <a:avLst/>
            </a:prstGeom>
            <a:noFill/>
            <a:ln w="38100" cap="sq">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7112" name="Line 19"/>
            <p:cNvSpPr>
              <a:spLocks noChangeShapeType="1"/>
            </p:cNvSpPr>
            <p:nvPr/>
          </p:nvSpPr>
          <p:spPr bwMode="auto">
            <a:xfrm>
              <a:off x="0" y="643"/>
              <a:ext cx="1680" cy="0"/>
            </a:xfrm>
            <a:prstGeom prst="line">
              <a:avLst/>
            </a:prstGeom>
            <a:noFill/>
            <a:ln w="38100" cap="sq">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47108" name="矩形 53"/>
          <p:cNvSpPr>
            <a:spLocks noChangeArrowheads="1"/>
          </p:cNvSpPr>
          <p:nvPr/>
        </p:nvSpPr>
        <p:spPr bwMode="auto">
          <a:xfrm>
            <a:off x="323850" y="838200"/>
            <a:ext cx="8143875" cy="1260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575"/>
              </a:spcBef>
              <a:buClr>
                <a:schemeClr val="accent1"/>
              </a:buClr>
              <a:buSzPct val="85000"/>
              <a:buFont typeface="Wingdings 2" panose="05020102010507070707" pitchFamily="18" charset="2"/>
              <a:buChar char=""/>
              <a:defRPr sz="2600">
                <a:solidFill>
                  <a:schemeClr val="tx1"/>
                </a:solidFill>
                <a:latin typeface="Arial" panose="020B0604020202020204" pitchFamily="34" charset="0"/>
                <a:ea typeface="宋体" panose="02010600030101010101" pitchFamily="2" charset="-122"/>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ts val="375"/>
              </a:spcBef>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ct val="20000"/>
              </a:spcBef>
              <a:buClr>
                <a:srgbClr val="FF0000"/>
              </a:buClr>
              <a:buSzPct val="130000"/>
              <a:buFont typeface="Monotype Sorts" pitchFamily="2" charset="2"/>
              <a:buNone/>
            </a:pPr>
            <a:r>
              <a:rPr lang="en-US" altLang="zh-CN" sz="2400" dirty="0">
                <a:solidFill>
                  <a:srgbClr val="003300"/>
                </a:solidFill>
              </a:rPr>
              <a:t>1.</a:t>
            </a:r>
            <a:r>
              <a:rPr lang="zh-CN" altLang="en-US" sz="2400" dirty="0">
                <a:solidFill>
                  <a:srgbClr val="212911"/>
                </a:solidFill>
              </a:rPr>
              <a:t>加减法：与参加运算的数中小数点后位数最少的一个相同。</a:t>
            </a:r>
          </a:p>
          <a:p>
            <a:pPr eaLnBrk="1" hangingPunct="1">
              <a:lnSpc>
                <a:spcPct val="150000"/>
              </a:lnSpc>
              <a:spcBef>
                <a:spcPct val="20000"/>
              </a:spcBef>
              <a:buClr>
                <a:srgbClr val="FF0000"/>
              </a:buClr>
              <a:buSzPct val="130000"/>
              <a:buFont typeface="Monotype Sorts" pitchFamily="2" charset="2"/>
              <a:buNone/>
            </a:pPr>
            <a:r>
              <a:rPr lang="en-US" altLang="zh-CN" sz="2400" dirty="0">
                <a:solidFill>
                  <a:srgbClr val="003300"/>
                </a:solidFill>
              </a:rPr>
              <a:t>2.</a:t>
            </a:r>
            <a:r>
              <a:rPr lang="zh-CN" altLang="en-US" sz="2400" dirty="0">
                <a:solidFill>
                  <a:srgbClr val="FF3300"/>
                </a:solidFill>
              </a:rPr>
              <a:t>乘除法</a:t>
            </a:r>
            <a:r>
              <a:rPr lang="zh-CN" altLang="en-US" sz="2400" dirty="0">
                <a:solidFill>
                  <a:srgbClr val="003300"/>
                </a:solidFill>
              </a:rPr>
              <a:t>：与参与运算的有效数字</a:t>
            </a:r>
            <a:r>
              <a:rPr lang="zh-CN" altLang="en-US" sz="2400" dirty="0">
                <a:solidFill>
                  <a:srgbClr val="FF3300"/>
                </a:solidFill>
              </a:rPr>
              <a:t>最少</a:t>
            </a:r>
            <a:r>
              <a:rPr lang="zh-CN" altLang="en-US" sz="2400" dirty="0">
                <a:solidFill>
                  <a:srgbClr val="003300"/>
                </a:solidFill>
              </a:rPr>
              <a:t>的那个数位数相同。</a:t>
            </a:r>
          </a:p>
        </p:txBody>
      </p:sp>
      <p:sp>
        <p:nvSpPr>
          <p:cNvPr id="11" name="Rectangle 2"/>
          <p:cNvSpPr txBox="1">
            <a:spLocks noChangeArrowheads="1"/>
          </p:cNvSpPr>
          <p:nvPr/>
        </p:nvSpPr>
        <p:spPr bwMode="auto">
          <a:xfrm>
            <a:off x="395536" y="185737"/>
            <a:ext cx="4392488" cy="652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91440" numCol="1" anchor="b" anchorCtr="0" compatLnSpc="1">
            <a:prstTxWarp prst="textNoShape">
              <a:avLst/>
            </a:prstTxWarp>
          </a:bodyPr>
          <a:lstStyle>
            <a:lvl1pPr algn="l" rtl="0" eaLnBrk="0" fontAlgn="base" hangingPunct="0">
              <a:spcBef>
                <a:spcPct val="0"/>
              </a:spcBef>
              <a:spcAft>
                <a:spcPct val="0"/>
              </a:spcAft>
              <a:defRPr sz="4000" kern="12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Arial" panose="020B0604020202020204" pitchFamily="34" charset="0"/>
                <a:ea typeface="宋体" panose="02010600030101010101" pitchFamily="2" charset="-122"/>
              </a:defRPr>
            </a:lvl2pPr>
            <a:lvl3pPr algn="l" rtl="0" eaLnBrk="0" fontAlgn="base" hangingPunct="0">
              <a:spcBef>
                <a:spcPct val="0"/>
              </a:spcBef>
              <a:spcAft>
                <a:spcPct val="0"/>
              </a:spcAft>
              <a:defRPr sz="4000">
                <a:solidFill>
                  <a:schemeClr val="tx2"/>
                </a:solidFill>
                <a:latin typeface="Arial" panose="020B0604020202020204" pitchFamily="34" charset="0"/>
                <a:ea typeface="宋体" panose="02010600030101010101" pitchFamily="2" charset="-122"/>
              </a:defRPr>
            </a:lvl3pPr>
            <a:lvl4pPr algn="l" rtl="0" eaLnBrk="0" fontAlgn="base" hangingPunct="0">
              <a:spcBef>
                <a:spcPct val="0"/>
              </a:spcBef>
              <a:spcAft>
                <a:spcPct val="0"/>
              </a:spcAft>
              <a:defRPr sz="4000">
                <a:solidFill>
                  <a:schemeClr val="tx2"/>
                </a:solidFill>
                <a:latin typeface="Arial" panose="020B0604020202020204" pitchFamily="34" charset="0"/>
                <a:ea typeface="宋体" panose="02010600030101010101" pitchFamily="2" charset="-122"/>
              </a:defRPr>
            </a:lvl4pPr>
            <a:lvl5pPr algn="l" rtl="0" eaLnBrk="0" fontAlgn="base" hangingPunct="0">
              <a:spcBef>
                <a:spcPct val="0"/>
              </a:spcBef>
              <a:spcAft>
                <a:spcPct val="0"/>
              </a:spcAft>
              <a:defRPr sz="4000">
                <a:solidFill>
                  <a:schemeClr val="tx2"/>
                </a:solidFill>
                <a:latin typeface="Arial" panose="020B0604020202020204" pitchFamily="34" charset="0"/>
                <a:ea typeface="宋体" panose="02010600030101010101" pitchFamily="2" charset="-122"/>
              </a:defRPr>
            </a:lvl5pPr>
            <a:lvl6pPr marL="457200" algn="l" rtl="0" eaLnBrk="0" fontAlgn="base" hangingPunct="0">
              <a:spcBef>
                <a:spcPct val="0"/>
              </a:spcBef>
              <a:spcAft>
                <a:spcPct val="0"/>
              </a:spcAft>
              <a:defRPr sz="4000">
                <a:solidFill>
                  <a:schemeClr val="tx2"/>
                </a:solidFill>
                <a:latin typeface="Arial" panose="020B0604020202020204" pitchFamily="34" charset="0"/>
                <a:ea typeface="宋体" panose="02010600030101010101" pitchFamily="2" charset="-122"/>
              </a:defRPr>
            </a:lvl6pPr>
            <a:lvl7pPr marL="914400" algn="l" rtl="0" eaLnBrk="0" fontAlgn="base" hangingPunct="0">
              <a:spcBef>
                <a:spcPct val="0"/>
              </a:spcBef>
              <a:spcAft>
                <a:spcPct val="0"/>
              </a:spcAft>
              <a:defRPr sz="4000">
                <a:solidFill>
                  <a:schemeClr val="tx2"/>
                </a:solidFill>
                <a:latin typeface="Arial" panose="020B0604020202020204" pitchFamily="34" charset="0"/>
                <a:ea typeface="宋体" panose="02010600030101010101" pitchFamily="2" charset="-122"/>
              </a:defRPr>
            </a:lvl7pPr>
            <a:lvl8pPr marL="1371600" algn="l" rtl="0" eaLnBrk="0" fontAlgn="base" hangingPunct="0">
              <a:spcBef>
                <a:spcPct val="0"/>
              </a:spcBef>
              <a:spcAft>
                <a:spcPct val="0"/>
              </a:spcAft>
              <a:defRPr sz="4000">
                <a:solidFill>
                  <a:schemeClr val="tx2"/>
                </a:solidFill>
                <a:latin typeface="Arial" panose="020B0604020202020204" pitchFamily="34" charset="0"/>
                <a:ea typeface="宋体" panose="02010600030101010101" pitchFamily="2" charset="-122"/>
              </a:defRPr>
            </a:lvl8pPr>
            <a:lvl9pPr marL="1828800" algn="l" rtl="0" eaLnBrk="0" fontAlgn="base" hangingPunct="0">
              <a:spcBef>
                <a:spcPct val="0"/>
              </a:spcBef>
              <a:spcAft>
                <a:spcPct val="0"/>
              </a:spcAft>
              <a:defRPr sz="4000">
                <a:solidFill>
                  <a:schemeClr val="tx2"/>
                </a:solidFill>
                <a:latin typeface="Arial" panose="020B0604020202020204" pitchFamily="34" charset="0"/>
                <a:ea typeface="宋体" panose="02010600030101010101" pitchFamily="2" charset="-122"/>
              </a:defRPr>
            </a:lvl9pPr>
          </a:lstStyle>
          <a:p>
            <a:pPr eaLnBrk="1" hangingPunct="1"/>
            <a:r>
              <a:rPr lang="zh-CN" altLang="en-US" sz="3600" b="1" dirty="0" smtClean="0">
                <a:solidFill>
                  <a:srgbClr val="0070C0"/>
                </a:solidFill>
                <a:latin typeface="华文楷体" panose="02010600040101010101" pitchFamily="2" charset="-122"/>
                <a:ea typeface="华文楷体" panose="02010600040101010101" pitchFamily="2" charset="-122"/>
              </a:rPr>
              <a:t>有效数字的运算</a:t>
            </a:r>
          </a:p>
        </p:txBody>
      </p:sp>
    </p:spTree>
  </p:cSld>
  <p:clrMapOvr>
    <a:masterClrMapping/>
  </p:clrMapOvr>
  <p:transition advClick="0"/>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20482"/>
                                        </p:tgtEl>
                                        <p:attrNameLst>
                                          <p:attrName>style.visibility</p:attrName>
                                        </p:attrNameLst>
                                      </p:cBhvr>
                                      <p:to>
                                        <p:strVal val="visible"/>
                                      </p:to>
                                    </p:set>
                                    <p:anim calcmode="lin" valueType="num">
                                      <p:cBhvr additive="base">
                                        <p:cTn id="7" dur="500" fill="hold"/>
                                        <p:tgtEl>
                                          <p:spTgt spid="20482"/>
                                        </p:tgtEl>
                                        <p:attrNameLst>
                                          <p:attrName>ppt_x</p:attrName>
                                        </p:attrNameLst>
                                      </p:cBhvr>
                                      <p:tavLst>
                                        <p:tav tm="0">
                                          <p:val>
                                            <p:strVal val="0-#ppt_w/2"/>
                                          </p:val>
                                        </p:tav>
                                        <p:tav tm="100000">
                                          <p:val>
                                            <p:strVal val="#ppt_x"/>
                                          </p:val>
                                        </p:tav>
                                      </p:tavLst>
                                    </p:anim>
                                    <p:anim calcmode="lin" valueType="num">
                                      <p:cBhvr additive="base">
                                        <p:cTn id="8" dur="500" fill="hold"/>
                                        <p:tgtEl>
                                          <p:spTgt spid="20482"/>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nodeType="clickEffect">
                                  <p:stCondLst>
                                    <p:cond delay="0"/>
                                  </p:stCondLst>
                                  <p:childTnLst>
                                    <p:set>
                                      <p:cBhvr>
                                        <p:cTn id="12" dur="1" fill="hold">
                                          <p:stCondLst>
                                            <p:cond delay="0"/>
                                          </p:stCondLst>
                                        </p:cTn>
                                        <p:tgtEl>
                                          <p:spTgt spid="20485"/>
                                        </p:tgtEl>
                                        <p:attrNameLst>
                                          <p:attrName>style.visibility</p:attrName>
                                        </p:attrNameLst>
                                      </p:cBhvr>
                                      <p:to>
                                        <p:strVal val="visible"/>
                                      </p:to>
                                    </p:set>
                                    <p:anim calcmode="lin" valueType="num">
                                      <p:cBhvr additive="base">
                                        <p:cTn id="13" dur="500" fill="hold"/>
                                        <p:tgtEl>
                                          <p:spTgt spid="20485"/>
                                        </p:tgtEl>
                                        <p:attrNameLst>
                                          <p:attrName>ppt_x</p:attrName>
                                        </p:attrNameLst>
                                      </p:cBhvr>
                                      <p:tavLst>
                                        <p:tav tm="0">
                                          <p:val>
                                            <p:strVal val="0-#ppt_w/2"/>
                                          </p:val>
                                        </p:tav>
                                        <p:tav tm="100000">
                                          <p:val>
                                            <p:strVal val="#ppt_x"/>
                                          </p:val>
                                        </p:tav>
                                      </p:tavLst>
                                    </p:anim>
                                    <p:anim calcmode="lin" valueType="num">
                                      <p:cBhvr additive="base">
                                        <p:cTn id="14" dur="500" fill="hold"/>
                                        <p:tgtEl>
                                          <p:spTgt spid="2048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1506" name="Rectangle 3"/>
          <p:cNvSpPr>
            <a:spLocks noGrp="1" noChangeArrowheads="1"/>
          </p:cNvSpPr>
          <p:nvPr>
            <p:ph sz="quarter" idx="4294967295"/>
          </p:nvPr>
        </p:nvSpPr>
        <p:spPr>
          <a:xfrm>
            <a:off x="466725" y="404813"/>
            <a:ext cx="7923213" cy="5461000"/>
          </a:xfrm>
        </p:spPr>
        <p:txBody>
          <a:bodyPr/>
          <a:lstStyle/>
          <a:p>
            <a:pPr eaLnBrk="1" hangingPunct="1">
              <a:lnSpc>
                <a:spcPct val="150000"/>
              </a:lnSpc>
              <a:buFont typeface="Wingdings 2" panose="05020102010507070707" pitchFamily="18" charset="2"/>
              <a:buNone/>
            </a:pPr>
            <a:r>
              <a:rPr lang="en-US" altLang="zh-CN" sz="2400" b="1" dirty="0" smtClean="0">
                <a:solidFill>
                  <a:srgbClr val="003300"/>
                </a:solidFill>
              </a:rPr>
              <a:t>3.</a:t>
            </a:r>
            <a:r>
              <a:rPr lang="zh-CN" altLang="en-US" sz="2400" b="1" dirty="0" smtClean="0">
                <a:solidFill>
                  <a:srgbClr val="FF3300"/>
                </a:solidFill>
              </a:rPr>
              <a:t>乘方开方</a:t>
            </a:r>
            <a:r>
              <a:rPr lang="zh-CN" altLang="en-US" sz="2400" b="1" dirty="0" smtClean="0">
                <a:solidFill>
                  <a:srgbClr val="003300"/>
                </a:solidFill>
              </a:rPr>
              <a:t>：与</a:t>
            </a:r>
            <a:r>
              <a:rPr lang="zh-CN" altLang="en-US" sz="2400" b="1" dirty="0" smtClean="0">
                <a:solidFill>
                  <a:srgbClr val="FF3300"/>
                </a:solidFill>
              </a:rPr>
              <a:t>底</a:t>
            </a:r>
            <a:r>
              <a:rPr lang="zh-CN" altLang="en-US" sz="2400" b="1" dirty="0" smtClean="0">
                <a:solidFill>
                  <a:srgbClr val="003300"/>
                </a:solidFill>
              </a:rPr>
              <a:t>的有效数字位数相同。</a:t>
            </a:r>
          </a:p>
          <a:p>
            <a:pPr eaLnBrk="1" hangingPunct="1">
              <a:lnSpc>
                <a:spcPct val="150000"/>
              </a:lnSpc>
              <a:buFont typeface="Wingdings 2" panose="05020102010507070707" pitchFamily="18" charset="2"/>
              <a:buNone/>
            </a:pPr>
            <a:r>
              <a:rPr lang="en-US" altLang="zh-CN" sz="2400" b="1" dirty="0" smtClean="0">
                <a:solidFill>
                  <a:srgbClr val="003300"/>
                </a:solidFill>
              </a:rPr>
              <a:t>4.</a:t>
            </a:r>
            <a:r>
              <a:rPr lang="zh-CN" altLang="en-US" sz="2400" b="1" dirty="0" smtClean="0">
                <a:solidFill>
                  <a:srgbClr val="FF3300"/>
                </a:solidFill>
              </a:rPr>
              <a:t>指数、对数、三角函数</a:t>
            </a:r>
            <a:r>
              <a:rPr lang="zh-CN" altLang="en-US" sz="2400" b="1" dirty="0" smtClean="0">
                <a:solidFill>
                  <a:srgbClr val="003300"/>
                </a:solidFill>
              </a:rPr>
              <a:t>：由</a:t>
            </a:r>
            <a:r>
              <a:rPr lang="zh-CN" altLang="en-US" sz="2400" b="1" dirty="0" smtClean="0">
                <a:solidFill>
                  <a:srgbClr val="FF3300"/>
                </a:solidFill>
              </a:rPr>
              <a:t>改变量</a:t>
            </a:r>
            <a:r>
              <a:rPr lang="zh-CN" altLang="en-US" sz="2400" b="1" dirty="0" smtClean="0">
                <a:solidFill>
                  <a:srgbClr val="003300"/>
                </a:solidFill>
              </a:rPr>
              <a:t>决定。</a:t>
            </a:r>
            <a:r>
              <a:rPr lang="zh-CN" altLang="en-US" sz="2400" b="1" dirty="0" smtClean="0"/>
              <a:t>   </a:t>
            </a:r>
            <a:endParaRPr lang="en-US" altLang="zh-CN" sz="2400" b="1" dirty="0" smtClean="0"/>
          </a:p>
          <a:p>
            <a:pPr eaLnBrk="1" hangingPunct="1">
              <a:lnSpc>
                <a:spcPct val="150000"/>
              </a:lnSpc>
              <a:buFont typeface="Wingdings 2" panose="05020102010507070707" pitchFamily="18" charset="2"/>
              <a:buNone/>
            </a:pPr>
            <a:r>
              <a:rPr lang="en-US" altLang="zh-CN" sz="2400" b="1" dirty="0" smtClean="0">
                <a:solidFill>
                  <a:srgbClr val="003300"/>
                </a:solidFill>
                <a:latin typeface="Times New Roman" panose="02020603050405020304" pitchFamily="18" charset="0"/>
              </a:rPr>
              <a:t>                     sin19.58</a:t>
            </a:r>
            <a:r>
              <a:rPr lang="en-US" altLang="zh-CN" sz="2400" b="1" baseline="30000" dirty="0" smtClean="0">
                <a:solidFill>
                  <a:srgbClr val="003300"/>
                </a:solidFill>
                <a:latin typeface="Times New Roman" panose="02020603050405020304" pitchFamily="18" charset="0"/>
              </a:rPr>
              <a:t>0</a:t>
            </a:r>
            <a:r>
              <a:rPr lang="en-US" altLang="zh-CN" sz="2400" b="1" dirty="0" smtClean="0">
                <a:solidFill>
                  <a:srgbClr val="003300"/>
                </a:solidFill>
                <a:latin typeface="Times New Roman" panose="02020603050405020304" pitchFamily="18" charset="0"/>
              </a:rPr>
              <a:t>=0.335</a:t>
            </a:r>
            <a:r>
              <a:rPr lang="en-US" altLang="zh-CN" sz="2400" b="1" dirty="0" smtClean="0">
                <a:solidFill>
                  <a:srgbClr val="0066FF"/>
                </a:solidFill>
                <a:latin typeface="Times New Roman" panose="02020603050405020304" pitchFamily="18" charset="0"/>
              </a:rPr>
              <a:t>1227</a:t>
            </a:r>
            <a:r>
              <a:rPr lang="en-US" altLang="zh-CN" sz="2400" b="1" dirty="0" smtClean="0">
                <a:latin typeface="Times New Roman" panose="02020603050405020304" pitchFamily="18" charset="0"/>
              </a:rPr>
              <a:t>          </a:t>
            </a:r>
          </a:p>
          <a:p>
            <a:pPr eaLnBrk="1" hangingPunct="1">
              <a:lnSpc>
                <a:spcPct val="150000"/>
              </a:lnSpc>
              <a:buFont typeface="Wingdings 2" panose="05020102010507070707" pitchFamily="18" charset="2"/>
              <a:buNone/>
            </a:pPr>
            <a:r>
              <a:rPr lang="en-US" altLang="zh-CN" sz="2400" b="1" dirty="0" smtClean="0">
                <a:latin typeface="Times New Roman" panose="02020603050405020304" pitchFamily="18" charset="0"/>
              </a:rPr>
              <a:t>                     </a:t>
            </a:r>
            <a:r>
              <a:rPr lang="en-US" altLang="zh-CN" sz="2400" b="1" dirty="0" smtClean="0">
                <a:solidFill>
                  <a:srgbClr val="003300"/>
                </a:solidFill>
                <a:latin typeface="Times New Roman" panose="02020603050405020304" pitchFamily="18" charset="0"/>
              </a:rPr>
              <a:t>sin19.59</a:t>
            </a:r>
            <a:r>
              <a:rPr lang="en-US" altLang="zh-CN" sz="2400" b="1" baseline="30000" dirty="0" smtClean="0">
                <a:solidFill>
                  <a:srgbClr val="003300"/>
                </a:solidFill>
                <a:latin typeface="Times New Roman" panose="02020603050405020304" pitchFamily="18" charset="0"/>
              </a:rPr>
              <a:t>0</a:t>
            </a:r>
            <a:r>
              <a:rPr lang="en-US" altLang="zh-CN" sz="2400" b="1" dirty="0" smtClean="0">
                <a:solidFill>
                  <a:srgbClr val="003300"/>
                </a:solidFill>
                <a:latin typeface="Times New Roman" panose="02020603050405020304" pitchFamily="18" charset="0"/>
              </a:rPr>
              <a:t>=0.335</a:t>
            </a:r>
            <a:r>
              <a:rPr lang="en-US" altLang="zh-CN" sz="2400" b="1" dirty="0" smtClean="0">
                <a:solidFill>
                  <a:srgbClr val="0066FF"/>
                </a:solidFill>
                <a:latin typeface="Times New Roman" panose="02020603050405020304" pitchFamily="18" charset="0"/>
              </a:rPr>
              <a:t>2871</a:t>
            </a:r>
          </a:p>
          <a:p>
            <a:pPr algn="just" eaLnBrk="1" hangingPunct="1">
              <a:lnSpc>
                <a:spcPct val="150000"/>
              </a:lnSpc>
              <a:buFont typeface="Wingdings 2" panose="05020102010507070707" pitchFamily="18" charset="2"/>
              <a:buNone/>
            </a:pPr>
            <a:r>
              <a:rPr lang="zh-CN" altLang="en-US" sz="2400" b="1" dirty="0" smtClean="0">
                <a:solidFill>
                  <a:srgbClr val="003300"/>
                </a:solidFill>
                <a:latin typeface="Times New Roman" panose="02020603050405020304" pitchFamily="18" charset="0"/>
              </a:rPr>
              <a:t>       所以 </a:t>
            </a:r>
            <a:r>
              <a:rPr lang="zh-CN" altLang="en-US" sz="2400" b="1" dirty="0" smtClean="0">
                <a:latin typeface="Times New Roman" panose="02020603050405020304" pitchFamily="18" charset="0"/>
              </a:rPr>
              <a:t>     </a:t>
            </a:r>
            <a:r>
              <a:rPr lang="en-US" altLang="zh-CN" sz="2400" b="1" dirty="0" smtClean="0">
                <a:solidFill>
                  <a:srgbClr val="003300"/>
                </a:solidFill>
                <a:latin typeface="Times New Roman" panose="02020603050405020304" pitchFamily="18" charset="0"/>
              </a:rPr>
              <a:t>sin19.58</a:t>
            </a:r>
            <a:r>
              <a:rPr lang="en-US" altLang="zh-CN" sz="2400" b="1" baseline="30000" dirty="0" smtClean="0">
                <a:solidFill>
                  <a:srgbClr val="003300"/>
                </a:solidFill>
                <a:latin typeface="Times New Roman" panose="02020603050405020304" pitchFamily="18" charset="0"/>
              </a:rPr>
              <a:t>0</a:t>
            </a:r>
            <a:r>
              <a:rPr lang="en-US" altLang="zh-CN" sz="2400" b="1" dirty="0" smtClean="0">
                <a:solidFill>
                  <a:srgbClr val="003300"/>
                </a:solidFill>
                <a:latin typeface="Times New Roman" panose="02020603050405020304" pitchFamily="18" charset="0"/>
              </a:rPr>
              <a:t> =0.3351</a:t>
            </a:r>
          </a:p>
          <a:p>
            <a:pPr algn="just" eaLnBrk="1" hangingPunct="1">
              <a:lnSpc>
                <a:spcPct val="150000"/>
              </a:lnSpc>
              <a:buFont typeface="Wingdings 2" panose="05020102010507070707" pitchFamily="18" charset="2"/>
              <a:buNone/>
            </a:pPr>
            <a:endParaRPr lang="en-US" altLang="zh-CN" sz="2400" dirty="0" smtClean="0">
              <a:solidFill>
                <a:srgbClr val="003300"/>
              </a:solidFill>
            </a:endParaRPr>
          </a:p>
          <a:p>
            <a:pPr eaLnBrk="1" hangingPunct="1">
              <a:lnSpc>
                <a:spcPct val="150000"/>
              </a:lnSpc>
              <a:buFont typeface="Wingdings 2" panose="05020102010507070707" pitchFamily="18" charset="2"/>
              <a:buNone/>
            </a:pPr>
            <a:r>
              <a:rPr lang="zh-CN" altLang="en-US" sz="2400" b="1" dirty="0" smtClean="0">
                <a:solidFill>
                  <a:srgbClr val="003300"/>
                </a:solidFill>
              </a:rPr>
              <a:t>计算过程中，中间的运算结果可以适当多保留一到二位有效数字。</a:t>
            </a:r>
            <a:endParaRPr lang="en-US" altLang="zh-CN" sz="2400" b="1" dirty="0" smtClean="0">
              <a:solidFill>
                <a:srgbClr val="003300"/>
              </a:solidFill>
            </a:endParaRPr>
          </a:p>
        </p:txBody>
      </p:sp>
    </p:spTree>
  </p:cSld>
  <p:clrMapOvr>
    <a:masterClrMapping/>
  </p:clrMapOvr>
  <p:transition advClick="0"/>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5778" name="Rectangle 2"/>
          <p:cNvSpPr>
            <a:spLocks noGrp="1" noChangeArrowheads="1"/>
          </p:cNvSpPr>
          <p:nvPr>
            <p:ph type="title" idx="4294967295"/>
          </p:nvPr>
        </p:nvSpPr>
        <p:spPr/>
        <p:txBody>
          <a:bodyPr/>
          <a:lstStyle/>
          <a:p>
            <a:pPr eaLnBrk="1" hangingPunct="1"/>
            <a:r>
              <a:rPr lang="en-US" altLang="zh-CN" smtClean="0">
                <a:ea typeface="幼圆" panose="02010509060101010101" pitchFamily="49" charset="-122"/>
              </a:rPr>
              <a:t> </a:t>
            </a:r>
          </a:p>
        </p:txBody>
      </p:sp>
      <p:sp>
        <p:nvSpPr>
          <p:cNvPr id="75779" name="Rectangle 4"/>
          <p:cNvSpPr>
            <a:spLocks noChangeArrowheads="1"/>
          </p:cNvSpPr>
          <p:nvPr/>
        </p:nvSpPr>
        <p:spPr bwMode="auto">
          <a:xfrm>
            <a:off x="325438" y="1128713"/>
            <a:ext cx="8382000" cy="2444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ts val="575"/>
              </a:spcBef>
              <a:buClr>
                <a:schemeClr val="accent1"/>
              </a:buClr>
              <a:buSzPct val="85000"/>
              <a:buFont typeface="Wingdings 2" panose="05020102010507070707" pitchFamily="18" charset="2"/>
              <a:buChar char=""/>
              <a:defRPr sz="2600">
                <a:solidFill>
                  <a:schemeClr val="tx1"/>
                </a:solidFill>
                <a:latin typeface="Arial" panose="020B0604020202020204" pitchFamily="34" charset="0"/>
                <a:ea typeface="宋体" panose="02010600030101010101" pitchFamily="2" charset="-122"/>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ts val="375"/>
              </a:spcBef>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
                <a:srgbClr val="FF0000"/>
              </a:buClr>
              <a:buSzPct val="130000"/>
              <a:buFont typeface="Monotype Sorts" pitchFamily="2" charset="2"/>
              <a:buNone/>
            </a:pPr>
            <a:endParaRPr lang="zh-CN" altLang="en-US" sz="2000"/>
          </a:p>
        </p:txBody>
      </p:sp>
      <p:sp>
        <p:nvSpPr>
          <p:cNvPr id="37892" name="Rectangle 6"/>
          <p:cNvSpPr/>
          <p:nvPr/>
        </p:nvSpPr>
        <p:spPr>
          <a:xfrm>
            <a:off x="250825" y="836613"/>
            <a:ext cx="8785225" cy="576262"/>
          </a:xfrm>
          <a:prstGeom prst="rect">
            <a:avLst/>
          </a:prstGeom>
          <a:noFill/>
          <a:ln w="9525">
            <a:noFill/>
            <a:miter/>
          </a:ln>
        </p:spPr>
        <p:txBody>
          <a:bodyPr/>
          <a:lstStyle/>
          <a:p>
            <a:pPr eaLnBrk="1" hangingPunct="1">
              <a:spcBef>
                <a:spcPct val="20000"/>
              </a:spcBef>
              <a:buClr>
                <a:schemeClr val="accent1"/>
              </a:buClr>
              <a:buSzPct val="130000"/>
              <a:buFont typeface="Monotype Sorts" pitchFamily="2" charset="2"/>
              <a:buNone/>
              <a:defRPr/>
            </a:pPr>
            <a:r>
              <a:rPr lang="en-US" altLang="x-none" sz="2400" noProof="1">
                <a:effectLst>
                  <a:outerShdw blurRad="38100" dist="38100" dir="2700000">
                    <a:srgbClr val="C0C0C0"/>
                  </a:outerShdw>
                </a:effectLst>
                <a:latin typeface="Arial" charset="0"/>
                <a:ea typeface="宋体" charset="-122"/>
                <a:cs typeface="+mn-ea"/>
              </a:rPr>
              <a:t>A</a:t>
            </a:r>
            <a:r>
              <a:rPr lang="zh-CN" altLang="en-US" sz="2400" noProof="1">
                <a:effectLst>
                  <a:outerShdw blurRad="38100" dist="38100" dir="2700000">
                    <a:srgbClr val="C0C0C0"/>
                  </a:outerShdw>
                </a:effectLst>
                <a:latin typeface="Arial" charset="0"/>
                <a:ea typeface="宋体" charset="-122"/>
                <a:cs typeface="+mn-ea"/>
              </a:rPr>
              <a:t>类不确定度分量</a:t>
            </a:r>
            <a:r>
              <a:rPr lang="zh-CN" altLang="en-US" sz="2400" b="0" i="1" noProof="1">
                <a:effectLst>
                  <a:outerShdw blurRad="38100" dist="38100" dir="2700000">
                    <a:srgbClr val="C0C0C0"/>
                  </a:outerShdw>
                </a:effectLst>
                <a:latin typeface="Times New Roman" pitchFamily="2" charset="0"/>
                <a:ea typeface="宋体" charset="-122"/>
                <a:cs typeface="+mn-ea"/>
              </a:rPr>
              <a:t>U</a:t>
            </a:r>
            <a:r>
              <a:rPr lang="zh-CN" altLang="en-US" sz="2400" b="0" baseline="-25000" noProof="1">
                <a:effectLst>
                  <a:outerShdw blurRad="38100" dist="38100" dir="2700000">
                    <a:srgbClr val="C0C0C0"/>
                  </a:outerShdw>
                </a:effectLst>
                <a:latin typeface="Times New Roman" pitchFamily="2" charset="0"/>
                <a:ea typeface="宋体" charset="-122"/>
                <a:cs typeface="+mn-ea"/>
              </a:rPr>
              <a:t>A</a:t>
            </a:r>
            <a:r>
              <a:rPr lang="en-US" altLang="x-none" sz="2400" noProof="1">
                <a:effectLst>
                  <a:outerShdw blurRad="38100" dist="38100" dir="2700000">
                    <a:srgbClr val="C0C0C0"/>
                  </a:outerShdw>
                </a:effectLst>
                <a:latin typeface="Impact" pitchFamily="2" charset="0"/>
                <a:ea typeface="宋体" charset="-122"/>
                <a:cs typeface="+mn-ea"/>
              </a:rPr>
              <a:t>——</a:t>
            </a:r>
            <a:r>
              <a:rPr lang="zh-CN" altLang="en-US" sz="2400" noProof="1">
                <a:effectLst>
                  <a:outerShdw blurRad="38100" dist="38100" dir="2700000">
                    <a:srgbClr val="C0C0C0"/>
                  </a:outerShdw>
                </a:effectLst>
                <a:latin typeface="Arial" charset="0"/>
                <a:ea typeface="宋体" charset="-122"/>
                <a:cs typeface="+mn-ea"/>
              </a:rPr>
              <a:t>用统计学方法计算的分量（需多次测量） </a:t>
            </a:r>
            <a:endParaRPr lang="zh-CN" altLang="en-US" sz="2400" noProof="1">
              <a:effectLst>
                <a:outerShdw blurRad="38100" dist="38100" dir="2700000">
                  <a:srgbClr val="C0C0C0"/>
                </a:outerShdw>
              </a:effectLst>
              <a:latin typeface="Arial" charset="0"/>
              <a:ea typeface="宋体" charset="-122"/>
            </a:endParaRPr>
          </a:p>
        </p:txBody>
      </p:sp>
      <p:sp>
        <p:nvSpPr>
          <p:cNvPr id="75781" name="Rectangle 8"/>
          <p:cNvSpPr>
            <a:spLocks noChangeArrowheads="1"/>
          </p:cNvSpPr>
          <p:nvPr/>
        </p:nvSpPr>
        <p:spPr bwMode="auto">
          <a:xfrm>
            <a:off x="3938588" y="33289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575"/>
              </a:spcBef>
              <a:buClr>
                <a:schemeClr val="accent1"/>
              </a:buClr>
              <a:buSzPct val="85000"/>
              <a:buFont typeface="Wingdings 2" panose="05020102010507070707" pitchFamily="18" charset="2"/>
              <a:buChar char=""/>
              <a:defRPr sz="2600">
                <a:solidFill>
                  <a:schemeClr val="tx1"/>
                </a:solidFill>
                <a:latin typeface="Arial" panose="020B0604020202020204" pitchFamily="34" charset="0"/>
                <a:ea typeface="宋体" panose="02010600030101010101" pitchFamily="2" charset="-122"/>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ts val="375"/>
              </a:spcBef>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
                <a:srgbClr val="FF0000"/>
              </a:buClr>
              <a:buSzPct val="130000"/>
              <a:buFont typeface="Monotype Sorts" pitchFamily="2" charset="2"/>
              <a:buNone/>
            </a:pPr>
            <a:endParaRPr lang="zh-CN" altLang="en-US" sz="2000"/>
          </a:p>
        </p:txBody>
      </p:sp>
      <p:graphicFrame>
        <p:nvGraphicFramePr>
          <p:cNvPr id="37894" name="对象 37893"/>
          <p:cNvGraphicFramePr>
            <a:graphicFrameLocks noChangeAspect="1"/>
          </p:cNvGraphicFramePr>
          <p:nvPr/>
        </p:nvGraphicFramePr>
        <p:xfrm>
          <a:off x="1116013" y="1339850"/>
          <a:ext cx="5213350" cy="1223963"/>
        </p:xfrm>
        <a:graphic>
          <a:graphicData uri="http://schemas.openxmlformats.org/presentationml/2006/ole">
            <mc:AlternateContent xmlns:mc="http://schemas.openxmlformats.org/markup-compatibility/2006">
              <mc:Choice xmlns:v="urn:schemas-microsoft-com:vml" Requires="v">
                <p:oleObj spid="_x0000_s82000" name="公式" r:id="rId3" imgW="1981860" imgH="469985" progId="Equation.3">
                  <p:embed/>
                </p:oleObj>
              </mc:Choice>
              <mc:Fallback>
                <p:oleObj name="公式" r:id="rId3" imgW="1981860" imgH="469985"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6013" y="1339850"/>
                        <a:ext cx="5213350" cy="1223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37895" name="Rectangle 9"/>
          <p:cNvSpPr/>
          <p:nvPr/>
        </p:nvSpPr>
        <p:spPr>
          <a:xfrm>
            <a:off x="107950" y="4437063"/>
            <a:ext cx="9001125" cy="547687"/>
          </a:xfrm>
          <a:prstGeom prst="rect">
            <a:avLst/>
          </a:prstGeom>
          <a:noFill/>
          <a:ln w="9525">
            <a:noFill/>
            <a:miter/>
          </a:ln>
        </p:spPr>
        <p:txBody>
          <a:bodyPr/>
          <a:lstStyle/>
          <a:p>
            <a:pPr eaLnBrk="1" hangingPunct="1">
              <a:spcBef>
                <a:spcPct val="20000"/>
              </a:spcBef>
              <a:buClr>
                <a:schemeClr val="accent1"/>
              </a:buClr>
              <a:buSzPct val="130000"/>
              <a:buFont typeface="Monotype Sorts" pitchFamily="2" charset="2"/>
              <a:buNone/>
              <a:defRPr/>
            </a:pPr>
            <a:r>
              <a:rPr lang="en-US" altLang="x-none" sz="2400" noProof="1">
                <a:effectLst>
                  <a:outerShdw blurRad="38100" dist="38100" dir="2700000">
                    <a:srgbClr val="C0C0C0"/>
                  </a:outerShdw>
                </a:effectLst>
                <a:latin typeface="Arial" charset="0"/>
                <a:ea typeface="宋体" charset="-122"/>
                <a:cs typeface="+mn-ea"/>
              </a:rPr>
              <a:t>B</a:t>
            </a:r>
            <a:r>
              <a:rPr lang="zh-CN" altLang="en-US" sz="2400" noProof="1">
                <a:effectLst>
                  <a:outerShdw blurRad="38100" dist="38100" dir="2700000">
                    <a:srgbClr val="C0C0C0"/>
                  </a:outerShdw>
                </a:effectLst>
                <a:latin typeface="Arial" charset="0"/>
                <a:ea typeface="宋体" charset="-122"/>
                <a:cs typeface="+mn-ea"/>
              </a:rPr>
              <a:t>类不确定度分量</a:t>
            </a:r>
            <a:r>
              <a:rPr lang="zh-CN" altLang="en-US" sz="2400" b="0" i="1" noProof="1">
                <a:effectLst>
                  <a:outerShdw blurRad="38100" dist="38100" dir="2700000">
                    <a:srgbClr val="C0C0C0"/>
                  </a:outerShdw>
                </a:effectLst>
                <a:latin typeface="Times New Roman" pitchFamily="2" charset="0"/>
                <a:ea typeface="宋体" charset="-122"/>
                <a:cs typeface="+mn-ea"/>
              </a:rPr>
              <a:t>U</a:t>
            </a:r>
            <a:r>
              <a:rPr lang="zh-CN" altLang="en-US" sz="2400" b="0" baseline="-25000" noProof="1">
                <a:effectLst>
                  <a:outerShdw blurRad="38100" dist="38100" dir="2700000">
                    <a:srgbClr val="C0C0C0"/>
                  </a:outerShdw>
                </a:effectLst>
                <a:latin typeface="Times New Roman" pitchFamily="2" charset="0"/>
                <a:ea typeface="宋体" charset="-122"/>
                <a:cs typeface="+mn-ea"/>
              </a:rPr>
              <a:t>B</a:t>
            </a:r>
            <a:r>
              <a:rPr lang="en-US" altLang="x-none" sz="2400" noProof="1">
                <a:effectLst>
                  <a:outerShdw blurRad="38100" dist="38100" dir="2700000">
                    <a:srgbClr val="C0C0C0"/>
                  </a:outerShdw>
                </a:effectLst>
                <a:latin typeface="Impact" pitchFamily="2" charset="0"/>
                <a:ea typeface="宋体" charset="-122"/>
                <a:cs typeface="+mn-ea"/>
              </a:rPr>
              <a:t>——</a:t>
            </a:r>
            <a:r>
              <a:rPr lang="zh-CN" altLang="en-US" sz="2400" noProof="1">
                <a:effectLst>
                  <a:outerShdw blurRad="38100" dist="38100" dir="2700000">
                    <a:srgbClr val="C0C0C0"/>
                  </a:outerShdw>
                </a:effectLst>
                <a:latin typeface="Arial" charset="0"/>
                <a:ea typeface="宋体" charset="-122"/>
                <a:cs typeface="+mn-ea"/>
              </a:rPr>
              <a:t>使用其他方法（非统计方法）评定的分量 </a:t>
            </a:r>
            <a:endParaRPr lang="zh-CN" altLang="en-US" sz="2400" noProof="1">
              <a:effectLst>
                <a:outerShdw blurRad="38100" dist="38100" dir="2700000">
                  <a:srgbClr val="C0C0C0"/>
                </a:outerShdw>
              </a:effectLst>
              <a:latin typeface="Arial" charset="0"/>
              <a:ea typeface="宋体" charset="-122"/>
            </a:endParaRPr>
          </a:p>
        </p:txBody>
      </p:sp>
      <p:sp>
        <p:nvSpPr>
          <p:cNvPr id="75784" name="Rectangle 11"/>
          <p:cNvSpPr>
            <a:spLocks noChangeArrowheads="1"/>
          </p:cNvSpPr>
          <p:nvPr/>
        </p:nvSpPr>
        <p:spPr bwMode="auto">
          <a:xfrm>
            <a:off x="3924300" y="33289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575"/>
              </a:spcBef>
              <a:buClr>
                <a:schemeClr val="accent1"/>
              </a:buClr>
              <a:buSzPct val="85000"/>
              <a:buFont typeface="Wingdings 2" panose="05020102010507070707" pitchFamily="18" charset="2"/>
              <a:buChar char=""/>
              <a:defRPr sz="2600">
                <a:solidFill>
                  <a:schemeClr val="tx1"/>
                </a:solidFill>
                <a:latin typeface="Arial" panose="020B0604020202020204" pitchFamily="34" charset="0"/>
                <a:ea typeface="宋体" panose="02010600030101010101" pitchFamily="2" charset="-122"/>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ts val="375"/>
              </a:spcBef>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
                <a:srgbClr val="FF0000"/>
              </a:buClr>
              <a:buSzPct val="130000"/>
              <a:buFont typeface="Monotype Sorts" pitchFamily="2" charset="2"/>
              <a:buNone/>
            </a:pPr>
            <a:endParaRPr lang="zh-CN" altLang="en-US" sz="2000"/>
          </a:p>
        </p:txBody>
      </p:sp>
      <p:graphicFrame>
        <p:nvGraphicFramePr>
          <p:cNvPr id="37897" name="对象 37896"/>
          <p:cNvGraphicFramePr>
            <a:graphicFrameLocks noChangeAspect="1"/>
          </p:cNvGraphicFramePr>
          <p:nvPr/>
        </p:nvGraphicFramePr>
        <p:xfrm>
          <a:off x="2124075" y="5229225"/>
          <a:ext cx="4608513" cy="960438"/>
        </p:xfrm>
        <a:graphic>
          <a:graphicData uri="http://schemas.openxmlformats.org/presentationml/2006/ole">
            <mc:AlternateContent xmlns:mc="http://schemas.openxmlformats.org/markup-compatibility/2006">
              <mc:Choice xmlns:v="urn:schemas-microsoft-com:vml" Requires="v">
                <p:oleObj spid="_x0000_s82001" name="公式" r:id="rId5" imgW="1507818" imgH="319171" progId="Equation.3">
                  <p:embed/>
                </p:oleObj>
              </mc:Choice>
              <mc:Fallback>
                <p:oleObj name="公式" r:id="rId5" imgW="1507818" imgH="319171"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24075" y="5229225"/>
                        <a:ext cx="4608513" cy="960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37898" name="Rectangle 14"/>
          <p:cNvSpPr/>
          <p:nvPr/>
        </p:nvSpPr>
        <p:spPr>
          <a:xfrm>
            <a:off x="395288" y="260350"/>
            <a:ext cx="5602287" cy="450850"/>
          </a:xfrm>
          <a:prstGeom prst="rect">
            <a:avLst/>
          </a:prstGeom>
          <a:noFill/>
          <a:ln w="9525">
            <a:noFill/>
            <a:miter/>
          </a:ln>
        </p:spPr>
        <p:txBody>
          <a:bodyPr anchor="b"/>
          <a:lstStyle/>
          <a:p>
            <a:pPr eaLnBrk="1" hangingPunct="1">
              <a:spcBef>
                <a:spcPct val="20000"/>
              </a:spcBef>
              <a:buClr>
                <a:srgbClr val="FF0000"/>
              </a:buClr>
              <a:buSzPct val="130000"/>
              <a:buFont typeface="Monotype Sorts" pitchFamily="2" charset="2"/>
              <a:buNone/>
              <a:defRPr/>
            </a:pPr>
            <a:r>
              <a:rPr lang="zh-CN" altLang="en-US" sz="2800" noProof="1">
                <a:solidFill>
                  <a:schemeClr val="accent2"/>
                </a:solidFill>
                <a:effectLst>
                  <a:outerShdw blurRad="38100" dist="38100" dir="2700000">
                    <a:srgbClr val="C0C0C0"/>
                  </a:outerShdw>
                </a:effectLst>
                <a:latin typeface="Tahoma" pitchFamily="2" charset="0"/>
                <a:ea typeface="宋体" charset="-122"/>
                <a:cs typeface="+mn-ea"/>
              </a:rPr>
              <a:t>不确定度在评定方法上分为两类：</a:t>
            </a:r>
            <a:endParaRPr lang="zh-CN" altLang="en-US" sz="2800" noProof="1">
              <a:solidFill>
                <a:schemeClr val="accent2"/>
              </a:solidFill>
              <a:effectLst>
                <a:outerShdw blurRad="38100" dist="38100" dir="2700000">
                  <a:srgbClr val="C0C0C0"/>
                </a:outerShdw>
              </a:effectLst>
              <a:latin typeface="Tahoma" pitchFamily="2" charset="0"/>
              <a:ea typeface="宋体" charset="-122"/>
            </a:endParaRPr>
          </a:p>
        </p:txBody>
      </p:sp>
      <p:graphicFrame>
        <p:nvGraphicFramePr>
          <p:cNvPr id="37899" name="对象 37898"/>
          <p:cNvGraphicFramePr>
            <a:graphicFrameLocks noChangeAspect="1"/>
          </p:cNvGraphicFramePr>
          <p:nvPr/>
        </p:nvGraphicFramePr>
        <p:xfrm>
          <a:off x="1044575" y="2708275"/>
          <a:ext cx="6084888" cy="1724025"/>
        </p:xfrm>
        <a:graphic>
          <a:graphicData uri="http://schemas.openxmlformats.org/presentationml/2006/ole">
            <mc:AlternateContent xmlns:mc="http://schemas.openxmlformats.org/markup-compatibility/2006">
              <mc:Choice xmlns:v="urn:schemas-microsoft-com:vml" Requires="v">
                <p:oleObj spid="_x0000_s82002" name="公式" r:id="rId7" imgW="2312110" imgH="660500" progId="Equation.3">
                  <p:embed/>
                </p:oleObj>
              </mc:Choice>
              <mc:Fallback>
                <p:oleObj name="公式" r:id="rId7" imgW="2312110" imgH="6605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44575" y="2708275"/>
                        <a:ext cx="6084888" cy="172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835385978"/>
      </p:ext>
    </p:extLst>
  </p:cSld>
  <p:clrMapOvr>
    <a:masterClrMapping/>
  </p:clrMapOvr>
  <p:transition advClick="0"/>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789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4" presetClass="entr" presetSubtype="16" fill="hold" grpId="0" nodeType="clickEffect">
                                  <p:stCondLst>
                                    <p:cond delay="0"/>
                                  </p:stCondLst>
                                  <p:childTnLst>
                                    <p:set>
                                      <p:cBhvr>
                                        <p:cTn id="10" dur="1" fill="hold">
                                          <p:stCondLst>
                                            <p:cond delay="0"/>
                                          </p:stCondLst>
                                        </p:cTn>
                                        <p:tgtEl>
                                          <p:spTgt spid="37892"/>
                                        </p:tgtEl>
                                        <p:attrNameLst>
                                          <p:attrName>style.visibility</p:attrName>
                                        </p:attrNameLst>
                                      </p:cBhvr>
                                      <p:to>
                                        <p:strVal val="visible"/>
                                      </p:to>
                                    </p:set>
                                    <p:animEffect transition="in" filter="box(in)">
                                      <p:cBhvr>
                                        <p:cTn id="11" dur="500"/>
                                        <p:tgtEl>
                                          <p:spTgt spid="37892"/>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4" presetClass="entr" presetSubtype="16" fill="hold" nodeType="clickEffect">
                                  <p:stCondLst>
                                    <p:cond delay="0"/>
                                  </p:stCondLst>
                                  <p:childTnLst>
                                    <p:set>
                                      <p:cBhvr>
                                        <p:cTn id="15" dur="1" fill="hold">
                                          <p:stCondLst>
                                            <p:cond delay="0"/>
                                          </p:stCondLst>
                                        </p:cTn>
                                        <p:tgtEl>
                                          <p:spTgt spid="37894"/>
                                        </p:tgtEl>
                                        <p:attrNameLst>
                                          <p:attrName>style.visibility</p:attrName>
                                        </p:attrNameLst>
                                      </p:cBhvr>
                                      <p:to>
                                        <p:strVal val="visible"/>
                                      </p:to>
                                    </p:set>
                                    <p:animEffect transition="in" filter="box(in)">
                                      <p:cBhvr>
                                        <p:cTn id="16" dur="500"/>
                                        <p:tgtEl>
                                          <p:spTgt spid="37894"/>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4" presetClass="entr" presetSubtype="16" fill="hold" nodeType="clickEffect">
                                  <p:stCondLst>
                                    <p:cond delay="0"/>
                                  </p:stCondLst>
                                  <p:childTnLst>
                                    <p:set>
                                      <p:cBhvr>
                                        <p:cTn id="20" dur="1" fill="hold">
                                          <p:stCondLst>
                                            <p:cond delay="0"/>
                                          </p:stCondLst>
                                        </p:cTn>
                                        <p:tgtEl>
                                          <p:spTgt spid="37899"/>
                                        </p:tgtEl>
                                        <p:attrNameLst>
                                          <p:attrName>style.visibility</p:attrName>
                                        </p:attrNameLst>
                                      </p:cBhvr>
                                      <p:to>
                                        <p:strVal val="visible"/>
                                      </p:to>
                                    </p:set>
                                    <p:animEffect transition="in" filter="box(in)">
                                      <p:cBhvr>
                                        <p:cTn id="21" dur="500"/>
                                        <p:tgtEl>
                                          <p:spTgt spid="37899"/>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4" presetClass="entr" presetSubtype="16" fill="hold" grpId="0" nodeType="clickEffect">
                                  <p:stCondLst>
                                    <p:cond delay="0"/>
                                  </p:stCondLst>
                                  <p:childTnLst>
                                    <p:set>
                                      <p:cBhvr>
                                        <p:cTn id="25" dur="1" fill="hold">
                                          <p:stCondLst>
                                            <p:cond delay="0"/>
                                          </p:stCondLst>
                                        </p:cTn>
                                        <p:tgtEl>
                                          <p:spTgt spid="37895"/>
                                        </p:tgtEl>
                                        <p:attrNameLst>
                                          <p:attrName>style.visibility</p:attrName>
                                        </p:attrNameLst>
                                      </p:cBhvr>
                                      <p:to>
                                        <p:strVal val="visible"/>
                                      </p:to>
                                    </p:set>
                                    <p:animEffect transition="in" filter="box(in)">
                                      <p:cBhvr>
                                        <p:cTn id="26" dur="500"/>
                                        <p:tgtEl>
                                          <p:spTgt spid="37895"/>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4" presetClass="entr" presetSubtype="16" fill="hold" nodeType="clickEffect">
                                  <p:stCondLst>
                                    <p:cond delay="0"/>
                                  </p:stCondLst>
                                  <p:childTnLst>
                                    <p:set>
                                      <p:cBhvr>
                                        <p:cTn id="30" dur="1" fill="hold">
                                          <p:stCondLst>
                                            <p:cond delay="0"/>
                                          </p:stCondLst>
                                        </p:cTn>
                                        <p:tgtEl>
                                          <p:spTgt spid="37897"/>
                                        </p:tgtEl>
                                        <p:attrNameLst>
                                          <p:attrName>style.visibility</p:attrName>
                                        </p:attrNameLst>
                                      </p:cBhvr>
                                      <p:to>
                                        <p:strVal val="visible"/>
                                      </p:to>
                                    </p:set>
                                    <p:animEffect transition="in" filter="box(in)">
                                      <p:cBhvr>
                                        <p:cTn id="31" dur="500"/>
                                        <p:tgtEl>
                                          <p:spTgt spid="378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892" grpId="0"/>
      <p:bldP spid="37895" grpId="0"/>
      <p:bldP spid="37898" grpId="0"/>
    </p:bldLst>
  </p:timing>
</p:sld>
</file>

<file path=ppt/slides/slide3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8914" name="Rectangle 2"/>
          <p:cNvSpPr>
            <a:spLocks noGrp="1" noChangeArrowheads="1"/>
          </p:cNvSpPr>
          <p:nvPr>
            <p:ph type="title" idx="4294967295"/>
          </p:nvPr>
        </p:nvSpPr>
        <p:spPr>
          <a:xfrm>
            <a:off x="323850" y="3933825"/>
            <a:ext cx="3683000" cy="731838"/>
          </a:xfrm>
        </p:spPr>
        <p:txBody>
          <a:bodyPr/>
          <a:lstStyle/>
          <a:p>
            <a:pPr eaLnBrk="1" hangingPunct="1"/>
            <a:r>
              <a:rPr lang="zh-CN" altLang="en-US" sz="4800" b="1" smtClean="0">
                <a:solidFill>
                  <a:schemeClr val="accent1"/>
                </a:solidFill>
                <a:latin typeface="Times New Roman" panose="02020603050405020304" pitchFamily="18" charset="0"/>
                <a:ea typeface="幼圆" panose="02010509060101010101" pitchFamily="49" charset="-122"/>
              </a:rPr>
              <a:t>总不确定度</a:t>
            </a:r>
            <a:r>
              <a:rPr lang="zh-CN" altLang="en-US" sz="3600" smtClean="0">
                <a:solidFill>
                  <a:schemeClr val="accent1"/>
                </a:solidFill>
                <a:ea typeface="幼圆" panose="02010509060101010101" pitchFamily="49" charset="-122"/>
              </a:rPr>
              <a:t> </a:t>
            </a:r>
          </a:p>
        </p:txBody>
      </p:sp>
      <p:sp>
        <p:nvSpPr>
          <p:cNvPr id="76803" name="Rectangle 4"/>
          <p:cNvSpPr>
            <a:spLocks noChangeArrowheads="1"/>
          </p:cNvSpPr>
          <p:nvPr/>
        </p:nvSpPr>
        <p:spPr bwMode="auto">
          <a:xfrm>
            <a:off x="269875" y="1435100"/>
            <a:ext cx="8382000" cy="2714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ts val="575"/>
              </a:spcBef>
              <a:buClr>
                <a:schemeClr val="accent1"/>
              </a:buClr>
              <a:buSzPct val="85000"/>
              <a:buFont typeface="Wingdings 2" panose="05020102010507070707" pitchFamily="18" charset="2"/>
              <a:buChar char=""/>
              <a:defRPr sz="2600">
                <a:solidFill>
                  <a:schemeClr val="tx1"/>
                </a:solidFill>
                <a:latin typeface="Arial" panose="020B0604020202020204" pitchFamily="34" charset="0"/>
                <a:ea typeface="宋体" panose="02010600030101010101" pitchFamily="2" charset="-122"/>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ts val="375"/>
              </a:spcBef>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
                <a:srgbClr val="FF0000"/>
              </a:buClr>
              <a:buSzPct val="130000"/>
              <a:buFont typeface="Monotype Sorts" pitchFamily="2" charset="2"/>
              <a:buNone/>
            </a:pPr>
            <a:endParaRPr lang="zh-CN" altLang="en-US" sz="2000"/>
          </a:p>
        </p:txBody>
      </p:sp>
      <p:sp>
        <p:nvSpPr>
          <p:cNvPr id="76804" name="Rectangle 7"/>
          <p:cNvSpPr>
            <a:spLocks noChangeArrowheads="1"/>
          </p:cNvSpPr>
          <p:nvPr/>
        </p:nvSpPr>
        <p:spPr bwMode="auto">
          <a:xfrm>
            <a:off x="3824288" y="32242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575"/>
              </a:spcBef>
              <a:buClr>
                <a:schemeClr val="accent1"/>
              </a:buClr>
              <a:buSzPct val="85000"/>
              <a:buFont typeface="Wingdings 2" panose="05020102010507070707" pitchFamily="18" charset="2"/>
              <a:buChar char=""/>
              <a:defRPr sz="2600">
                <a:solidFill>
                  <a:schemeClr val="tx1"/>
                </a:solidFill>
                <a:latin typeface="Arial" panose="020B0604020202020204" pitchFamily="34" charset="0"/>
                <a:ea typeface="宋体" panose="02010600030101010101" pitchFamily="2" charset="-122"/>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ts val="375"/>
              </a:spcBef>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
                <a:srgbClr val="FF0000"/>
              </a:buClr>
              <a:buSzPct val="130000"/>
              <a:buFont typeface="Monotype Sorts" pitchFamily="2" charset="2"/>
              <a:buNone/>
            </a:pPr>
            <a:endParaRPr lang="zh-CN" altLang="en-US" sz="2000"/>
          </a:p>
        </p:txBody>
      </p:sp>
      <p:graphicFrame>
        <p:nvGraphicFramePr>
          <p:cNvPr id="38917" name="对象 38916"/>
          <p:cNvGraphicFramePr>
            <a:graphicFrameLocks noChangeAspect="1"/>
          </p:cNvGraphicFramePr>
          <p:nvPr/>
        </p:nvGraphicFramePr>
        <p:xfrm>
          <a:off x="827088" y="4868863"/>
          <a:ext cx="6985000" cy="1193800"/>
        </p:xfrm>
        <a:graphic>
          <a:graphicData uri="http://schemas.openxmlformats.org/presentationml/2006/ole">
            <mc:AlternateContent xmlns:mc="http://schemas.openxmlformats.org/markup-compatibility/2006">
              <mc:Choice xmlns:v="urn:schemas-microsoft-com:vml" Requires="v">
                <p:oleObj spid="_x0000_s82972" name="公式" r:id="rId3" imgW="1727600" imgH="292075" progId="Equation.3">
                  <p:embed/>
                </p:oleObj>
              </mc:Choice>
              <mc:Fallback>
                <p:oleObj name="公式" r:id="rId3" imgW="1727600" imgH="292075"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7088" y="4868863"/>
                        <a:ext cx="6985000" cy="119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76806" name="Rectangle 11"/>
          <p:cNvSpPr>
            <a:spLocks noChangeArrowheads="1"/>
          </p:cNvSpPr>
          <p:nvPr/>
        </p:nvSpPr>
        <p:spPr bwMode="auto">
          <a:xfrm>
            <a:off x="4433888" y="33385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575"/>
              </a:spcBef>
              <a:buClr>
                <a:schemeClr val="accent1"/>
              </a:buClr>
              <a:buSzPct val="85000"/>
              <a:buFont typeface="Wingdings 2" panose="05020102010507070707" pitchFamily="18" charset="2"/>
              <a:buChar char=""/>
              <a:defRPr sz="2600">
                <a:solidFill>
                  <a:schemeClr val="tx1"/>
                </a:solidFill>
                <a:latin typeface="Arial" panose="020B0604020202020204" pitchFamily="34" charset="0"/>
                <a:ea typeface="宋体" panose="02010600030101010101" pitchFamily="2" charset="-122"/>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ts val="375"/>
              </a:spcBef>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
                <a:srgbClr val="FF0000"/>
              </a:buClr>
              <a:buSzPct val="130000"/>
              <a:buFont typeface="Monotype Sorts" pitchFamily="2" charset="2"/>
              <a:buNone/>
            </a:pPr>
            <a:endParaRPr lang="zh-CN" altLang="en-US" sz="2000"/>
          </a:p>
        </p:txBody>
      </p:sp>
      <p:sp>
        <p:nvSpPr>
          <p:cNvPr id="76807" name="Rectangle 13"/>
          <p:cNvSpPr>
            <a:spLocks noChangeArrowheads="1"/>
          </p:cNvSpPr>
          <p:nvPr/>
        </p:nvSpPr>
        <p:spPr bwMode="auto">
          <a:xfrm>
            <a:off x="4433888" y="33289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575"/>
              </a:spcBef>
              <a:buClr>
                <a:schemeClr val="accent1"/>
              </a:buClr>
              <a:buSzPct val="85000"/>
              <a:buFont typeface="Wingdings 2" panose="05020102010507070707" pitchFamily="18" charset="2"/>
              <a:buChar char=""/>
              <a:defRPr sz="2600">
                <a:solidFill>
                  <a:schemeClr val="tx1"/>
                </a:solidFill>
                <a:latin typeface="Arial" panose="020B0604020202020204" pitchFamily="34" charset="0"/>
                <a:ea typeface="宋体" panose="02010600030101010101" pitchFamily="2" charset="-122"/>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ts val="375"/>
              </a:spcBef>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
                <a:srgbClr val="FF0000"/>
              </a:buClr>
              <a:buSzPct val="130000"/>
              <a:buFont typeface="Monotype Sorts" pitchFamily="2" charset="2"/>
              <a:buNone/>
            </a:pPr>
            <a:endParaRPr lang="zh-CN" altLang="en-US" sz="2000"/>
          </a:p>
        </p:txBody>
      </p:sp>
      <p:sp>
        <p:nvSpPr>
          <p:cNvPr id="76808" name="Rectangle 3"/>
          <p:cNvSpPr>
            <a:spLocks noGrp="1" noChangeArrowheads="1"/>
          </p:cNvSpPr>
          <p:nvPr/>
        </p:nvSpPr>
        <p:spPr bwMode="auto">
          <a:xfrm>
            <a:off x="179388" y="333375"/>
            <a:ext cx="8783637" cy="352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575"/>
              </a:spcBef>
              <a:buClr>
                <a:schemeClr val="accent1"/>
              </a:buClr>
              <a:buSzPct val="85000"/>
              <a:buFont typeface="Wingdings 2" panose="05020102010507070707" pitchFamily="18" charset="2"/>
              <a:buChar char=""/>
              <a:defRPr sz="2600">
                <a:solidFill>
                  <a:schemeClr val="tx1"/>
                </a:solidFill>
                <a:latin typeface="Arial" panose="020B0604020202020204" pitchFamily="34" charset="0"/>
                <a:ea typeface="宋体" panose="02010600030101010101" pitchFamily="2" charset="-122"/>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ts val="375"/>
              </a:spcBef>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9pPr>
          </a:lstStyle>
          <a:p>
            <a:pPr eaLnBrk="1" hangingPunct="1">
              <a:lnSpc>
                <a:spcPct val="150000"/>
              </a:lnSpc>
              <a:buSzPct val="130000"/>
              <a:buFont typeface="Wingdings 2" panose="05020102010507070707" pitchFamily="18" charset="2"/>
              <a:buNone/>
            </a:pPr>
            <a:r>
              <a:rPr lang="zh-CN" altLang="en-US" sz="2400">
                <a:latin typeface="宋体" panose="02010600030101010101" pitchFamily="2" charset="-122"/>
              </a:rPr>
              <a:t>    </a:t>
            </a:r>
            <a:r>
              <a:rPr lang="zh-CN" altLang="en-US" sz="2800">
                <a:latin typeface="宋体" panose="02010600030101010101" pitchFamily="2" charset="-122"/>
              </a:rPr>
              <a:t>在物理实验中，常常遇到的仪器误差是指国家标准规定的或生产厂家给出的计量工具、计量仪表的准确等级或允许的误差范围，并且根据测试方法或使用条件的简化约定，我们通常用</a:t>
            </a:r>
            <a:r>
              <a:rPr lang="en-US" altLang="zh-CN" sz="2800">
                <a:latin typeface="宋体" panose="02010600030101010101" pitchFamily="2" charset="-122"/>
              </a:rPr>
              <a:t>Δ</a:t>
            </a:r>
            <a:r>
              <a:rPr lang="zh-CN" altLang="en-US" sz="2800" baseline="-25000">
                <a:latin typeface="宋体" panose="02010600030101010101" pitchFamily="2" charset="-122"/>
              </a:rPr>
              <a:t>仪</a:t>
            </a:r>
            <a:r>
              <a:rPr lang="zh-CN" altLang="en-US" sz="2800">
                <a:latin typeface="宋体" panose="02010600030101010101" pitchFamily="2" charset="-122"/>
              </a:rPr>
              <a:t>表示。它是仪器的最大可能误差，其置信概率为</a:t>
            </a:r>
            <a:r>
              <a:rPr lang="en-US" altLang="zh-CN" sz="2800">
                <a:latin typeface="宋体" panose="02010600030101010101" pitchFamily="2" charset="-122"/>
              </a:rPr>
              <a:t>99.7%</a:t>
            </a:r>
            <a:r>
              <a:rPr lang="zh-CN" altLang="en-US" sz="2800">
                <a:latin typeface="宋体" panose="02010600030101010101" pitchFamily="2" charset="-122"/>
              </a:rPr>
              <a:t>，属于</a:t>
            </a:r>
            <a:r>
              <a:rPr lang="en-US" altLang="zh-CN" sz="2800">
                <a:latin typeface="宋体" panose="02010600030101010101" pitchFamily="2" charset="-122"/>
              </a:rPr>
              <a:t>B</a:t>
            </a:r>
            <a:r>
              <a:rPr lang="zh-CN" altLang="en-US" sz="2800">
                <a:latin typeface="宋体" panose="02010600030101010101" pitchFamily="2" charset="-122"/>
              </a:rPr>
              <a:t>类不确定度。</a:t>
            </a:r>
          </a:p>
        </p:txBody>
      </p:sp>
    </p:spTree>
    <p:extLst>
      <p:ext uri="{BB962C8B-B14F-4D97-AF65-F5344CB8AC3E}">
        <p14:creationId xmlns:p14="http://schemas.microsoft.com/office/powerpoint/2010/main" val="1994317893"/>
      </p:ext>
    </p:extLst>
  </p:cSld>
  <p:clrMapOvr>
    <a:masterClrMapping/>
  </p:clrMapOvr>
  <p:transition advClick="0"/>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5" fill="hold" nodeType="clickEffect">
                                  <p:stCondLst>
                                    <p:cond delay="0"/>
                                  </p:stCondLst>
                                  <p:childTnLst>
                                    <p:set>
                                      <p:cBhvr>
                                        <p:cTn id="6" dur="1" fill="hold">
                                          <p:stCondLst>
                                            <p:cond delay="0"/>
                                          </p:stCondLst>
                                        </p:cTn>
                                        <p:tgtEl>
                                          <p:spTgt spid="38914"/>
                                        </p:tgtEl>
                                        <p:attrNameLst>
                                          <p:attrName>style.visibility</p:attrName>
                                        </p:attrNameLst>
                                      </p:cBhvr>
                                      <p:to>
                                        <p:strVal val="visible"/>
                                      </p:to>
                                    </p:set>
                                    <p:animEffect transition="in" filter="blinds(vertical)">
                                      <p:cBhvr>
                                        <p:cTn id="7" dur="500"/>
                                        <p:tgtEl>
                                          <p:spTgt spid="3891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32" fill="hold" nodeType="clickEffect">
                                  <p:stCondLst>
                                    <p:cond delay="0"/>
                                  </p:stCondLst>
                                  <p:childTnLst>
                                    <p:set>
                                      <p:cBhvr>
                                        <p:cTn id="11" dur="1" fill="hold">
                                          <p:stCondLst>
                                            <p:cond delay="0"/>
                                          </p:stCondLst>
                                        </p:cTn>
                                        <p:tgtEl>
                                          <p:spTgt spid="38917"/>
                                        </p:tgtEl>
                                        <p:attrNameLst>
                                          <p:attrName>style.visibility</p:attrName>
                                        </p:attrNameLst>
                                      </p:cBhvr>
                                      <p:to>
                                        <p:strVal val="visible"/>
                                      </p:to>
                                    </p:set>
                                    <p:animEffect transition="in" filter="box(out)">
                                      <p:cBhvr>
                                        <p:cTn id="12" dur="500"/>
                                        <p:tgtEl>
                                          <p:spTgt spid="389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7826" name="Rectangle 2"/>
          <p:cNvSpPr>
            <a:spLocks noGrp="1" noChangeArrowheads="1"/>
          </p:cNvSpPr>
          <p:nvPr>
            <p:ph type="title" idx="4294967295"/>
          </p:nvPr>
        </p:nvSpPr>
        <p:spPr>
          <a:xfrm>
            <a:off x="250825" y="260350"/>
            <a:ext cx="8434388" cy="725488"/>
          </a:xfrm>
        </p:spPr>
        <p:txBody>
          <a:bodyPr/>
          <a:lstStyle/>
          <a:p>
            <a:pPr eaLnBrk="1" hangingPunct="1"/>
            <a:r>
              <a:rPr lang="zh-CN" altLang="en-US" sz="3600" b="1" smtClean="0">
                <a:solidFill>
                  <a:schemeClr val="accent2"/>
                </a:solidFill>
                <a:ea typeface="幼圆" panose="02010509060101010101" pitchFamily="49" charset="-122"/>
              </a:rPr>
              <a:t>间接测量的不确定度的合成</a:t>
            </a:r>
          </a:p>
        </p:txBody>
      </p:sp>
      <p:sp>
        <p:nvSpPr>
          <p:cNvPr id="77827" name="Rectangle 5"/>
          <p:cNvSpPr>
            <a:spLocks noChangeArrowheads="1"/>
          </p:cNvSpPr>
          <p:nvPr/>
        </p:nvSpPr>
        <p:spPr bwMode="auto">
          <a:xfrm>
            <a:off x="3976688" y="33289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575"/>
              </a:spcBef>
              <a:buClr>
                <a:schemeClr val="accent1"/>
              </a:buClr>
              <a:buSzPct val="85000"/>
              <a:buFont typeface="Wingdings 2" panose="05020102010507070707" pitchFamily="18" charset="2"/>
              <a:buChar char=""/>
              <a:defRPr sz="2600">
                <a:solidFill>
                  <a:schemeClr val="tx1"/>
                </a:solidFill>
                <a:latin typeface="Arial" panose="020B0604020202020204" pitchFamily="34" charset="0"/>
                <a:ea typeface="宋体" panose="02010600030101010101" pitchFamily="2" charset="-122"/>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ts val="375"/>
              </a:spcBef>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
                <a:srgbClr val="FF0000"/>
              </a:buClr>
              <a:buSzPct val="130000"/>
              <a:buFont typeface="Monotype Sorts" pitchFamily="2" charset="2"/>
              <a:buNone/>
            </a:pPr>
            <a:endParaRPr lang="zh-CN" altLang="en-US" sz="2000"/>
          </a:p>
        </p:txBody>
      </p:sp>
      <p:graphicFrame>
        <p:nvGraphicFramePr>
          <p:cNvPr id="77828" name="对象 39939"/>
          <p:cNvGraphicFramePr>
            <a:graphicFrameLocks noChangeAspect="1"/>
          </p:cNvGraphicFramePr>
          <p:nvPr>
            <p:extLst>
              <p:ext uri="{D42A27DB-BD31-4B8C-83A1-F6EECF244321}">
                <p14:modId xmlns:p14="http://schemas.microsoft.com/office/powerpoint/2010/main" val="2461789173"/>
              </p:ext>
            </p:extLst>
          </p:nvPr>
        </p:nvGraphicFramePr>
        <p:xfrm>
          <a:off x="1547664" y="1318977"/>
          <a:ext cx="5257800" cy="850900"/>
        </p:xfrm>
        <a:graphic>
          <a:graphicData uri="http://schemas.openxmlformats.org/presentationml/2006/ole">
            <mc:AlternateContent xmlns:mc="http://schemas.openxmlformats.org/markup-compatibility/2006">
              <mc:Choice xmlns:v="urn:schemas-microsoft-com:vml" Requires="v">
                <p:oleObj spid="_x0000_s84042" name="公式" r:id="rId3" imgW="1405655" imgH="230049" progId="Equation.3">
                  <p:embed/>
                </p:oleObj>
              </mc:Choice>
              <mc:Fallback>
                <p:oleObj name="公式" r:id="rId3" imgW="1405655" imgH="230049"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47664" y="1318977"/>
                        <a:ext cx="52578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77829" name="Rectangle 7"/>
          <p:cNvSpPr>
            <a:spLocks noChangeArrowheads="1"/>
          </p:cNvSpPr>
          <p:nvPr/>
        </p:nvSpPr>
        <p:spPr bwMode="auto">
          <a:xfrm>
            <a:off x="2805113" y="31670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575"/>
              </a:spcBef>
              <a:buClr>
                <a:schemeClr val="accent1"/>
              </a:buClr>
              <a:buSzPct val="85000"/>
              <a:buFont typeface="Wingdings 2" panose="05020102010507070707" pitchFamily="18" charset="2"/>
              <a:buChar char=""/>
              <a:defRPr sz="2600">
                <a:solidFill>
                  <a:schemeClr val="tx1"/>
                </a:solidFill>
                <a:latin typeface="Arial" panose="020B0604020202020204" pitchFamily="34" charset="0"/>
                <a:ea typeface="宋体" panose="02010600030101010101" pitchFamily="2" charset="-122"/>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ts val="375"/>
              </a:spcBef>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
                <a:srgbClr val="FF0000"/>
              </a:buClr>
              <a:buSzPct val="130000"/>
              <a:buFont typeface="Monotype Sorts" pitchFamily="2" charset="2"/>
              <a:buNone/>
            </a:pPr>
            <a:endParaRPr lang="zh-CN" altLang="en-US" sz="2000"/>
          </a:p>
        </p:txBody>
      </p:sp>
      <p:sp>
        <p:nvSpPr>
          <p:cNvPr id="77831" name="Rectangle 9"/>
          <p:cNvSpPr>
            <a:spLocks noChangeArrowheads="1"/>
          </p:cNvSpPr>
          <p:nvPr/>
        </p:nvSpPr>
        <p:spPr bwMode="auto">
          <a:xfrm>
            <a:off x="2519363" y="31575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575"/>
              </a:spcBef>
              <a:buClr>
                <a:schemeClr val="accent1"/>
              </a:buClr>
              <a:buSzPct val="85000"/>
              <a:buFont typeface="Wingdings 2" panose="05020102010507070707" pitchFamily="18" charset="2"/>
              <a:buChar char=""/>
              <a:defRPr sz="2600">
                <a:solidFill>
                  <a:schemeClr val="tx1"/>
                </a:solidFill>
                <a:latin typeface="Arial" panose="020B0604020202020204" pitchFamily="34" charset="0"/>
                <a:ea typeface="宋体" panose="02010600030101010101" pitchFamily="2" charset="-122"/>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ts val="375"/>
              </a:spcBef>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
                <a:srgbClr val="FF0000"/>
              </a:buClr>
              <a:buSzPct val="130000"/>
              <a:buFont typeface="Monotype Sorts" pitchFamily="2" charset="2"/>
              <a:buNone/>
            </a:pPr>
            <a:endParaRPr lang="zh-CN" altLang="en-US" sz="2000"/>
          </a:p>
        </p:txBody>
      </p:sp>
      <p:sp>
        <p:nvSpPr>
          <p:cNvPr id="77832" name="Rectangle 11"/>
          <p:cNvSpPr>
            <a:spLocks noChangeArrowheads="1"/>
          </p:cNvSpPr>
          <p:nvPr/>
        </p:nvSpPr>
        <p:spPr bwMode="auto">
          <a:xfrm>
            <a:off x="2652713" y="31670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575"/>
              </a:spcBef>
              <a:buClr>
                <a:schemeClr val="accent1"/>
              </a:buClr>
              <a:buSzPct val="85000"/>
              <a:buFont typeface="Wingdings 2" panose="05020102010507070707" pitchFamily="18" charset="2"/>
              <a:buChar char=""/>
              <a:defRPr sz="2600">
                <a:solidFill>
                  <a:schemeClr val="tx1"/>
                </a:solidFill>
                <a:latin typeface="Arial" panose="020B0604020202020204" pitchFamily="34" charset="0"/>
                <a:ea typeface="宋体" panose="02010600030101010101" pitchFamily="2" charset="-122"/>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ts val="375"/>
              </a:spcBef>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
                <a:srgbClr val="FF0000"/>
              </a:buClr>
              <a:buSzPct val="130000"/>
              <a:buFont typeface="Monotype Sorts" pitchFamily="2" charset="2"/>
              <a:buNone/>
            </a:pPr>
            <a:endParaRPr lang="zh-CN" altLang="en-US" sz="2000"/>
          </a:p>
        </p:txBody>
      </p:sp>
      <p:graphicFrame>
        <p:nvGraphicFramePr>
          <p:cNvPr id="39945" name="对象 39944"/>
          <p:cNvGraphicFramePr>
            <a:graphicFrameLocks noChangeAspect="1"/>
          </p:cNvGraphicFramePr>
          <p:nvPr>
            <p:extLst>
              <p:ext uri="{D42A27DB-BD31-4B8C-83A1-F6EECF244321}">
                <p14:modId xmlns:p14="http://schemas.microsoft.com/office/powerpoint/2010/main" val="2951697707"/>
              </p:ext>
            </p:extLst>
          </p:nvPr>
        </p:nvGraphicFramePr>
        <p:xfrm>
          <a:off x="940595" y="2564904"/>
          <a:ext cx="7199312" cy="2416175"/>
        </p:xfrm>
        <a:graphic>
          <a:graphicData uri="http://schemas.openxmlformats.org/presentationml/2006/ole">
            <mc:AlternateContent xmlns:mc="http://schemas.openxmlformats.org/markup-compatibility/2006">
              <mc:Choice xmlns:v="urn:schemas-microsoft-com:vml" Requires="v">
                <p:oleObj spid="_x0000_s84043" name="公式" r:id="rId5" imgW="2895480" imgH="965160" progId="Equation.3">
                  <p:embed/>
                </p:oleObj>
              </mc:Choice>
              <mc:Fallback>
                <p:oleObj name="公式" r:id="rId5" imgW="2895480" imgH="96516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40595" y="2564904"/>
                        <a:ext cx="7199312" cy="2416175"/>
                      </a:xfrm>
                      <a:prstGeom prst="rect">
                        <a:avLst/>
                      </a:prstGeom>
                      <a:solidFill>
                        <a:srgbClr val="CCFFFF"/>
                      </a:solidFill>
                      <a:ln>
                        <a:noFill/>
                      </a:ln>
                      <a:extLs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476859847"/>
      </p:ext>
    </p:extLst>
  </p:cSld>
  <p:clrMapOvr>
    <a:masterClrMapping/>
  </p:clrMapOvr>
  <p:transition advClick="0"/>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32" fill="hold" nodeType="clickEffect">
                                  <p:stCondLst>
                                    <p:cond delay="0"/>
                                  </p:stCondLst>
                                  <p:childTnLst>
                                    <p:set>
                                      <p:cBhvr>
                                        <p:cTn id="6" dur="1" fill="hold">
                                          <p:stCondLst>
                                            <p:cond delay="0"/>
                                          </p:stCondLst>
                                        </p:cTn>
                                        <p:tgtEl>
                                          <p:spTgt spid="39945"/>
                                        </p:tgtEl>
                                        <p:attrNameLst>
                                          <p:attrName>style.visibility</p:attrName>
                                        </p:attrNameLst>
                                      </p:cBhvr>
                                      <p:to>
                                        <p:strVal val="visible"/>
                                      </p:to>
                                    </p:set>
                                    <p:animEffect transition="in" filter="box(out)">
                                      <p:cBhvr>
                                        <p:cTn id="7" dur="500"/>
                                        <p:tgtEl>
                                          <p:spTgt spid="399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8850" name="Rectangle 2"/>
          <p:cNvSpPr>
            <a:spLocks noGrp="1" noChangeArrowheads="1"/>
          </p:cNvSpPr>
          <p:nvPr>
            <p:ph type="title" idx="4294967295"/>
          </p:nvPr>
        </p:nvSpPr>
        <p:spPr>
          <a:xfrm>
            <a:off x="468313" y="404813"/>
            <a:ext cx="7772400" cy="652462"/>
          </a:xfrm>
        </p:spPr>
        <p:txBody>
          <a:bodyPr/>
          <a:lstStyle/>
          <a:p>
            <a:pPr eaLnBrk="1" hangingPunct="1"/>
            <a:r>
              <a:rPr lang="zh-CN" altLang="en-US" sz="3600" smtClean="0">
                <a:solidFill>
                  <a:srgbClr val="003300"/>
                </a:solidFill>
                <a:ea typeface="幼圆" panose="02010509060101010101" pitchFamily="49" charset="-122"/>
              </a:rPr>
              <a:t>测量结果的完整表示</a:t>
            </a:r>
          </a:p>
        </p:txBody>
      </p:sp>
      <p:graphicFrame>
        <p:nvGraphicFramePr>
          <p:cNvPr id="40963" name="对象 40962"/>
          <p:cNvGraphicFramePr>
            <a:graphicFrameLocks/>
          </p:cNvGraphicFramePr>
          <p:nvPr/>
        </p:nvGraphicFramePr>
        <p:xfrm>
          <a:off x="2484438" y="1412875"/>
          <a:ext cx="3168650" cy="936625"/>
        </p:xfrm>
        <a:graphic>
          <a:graphicData uri="http://schemas.openxmlformats.org/presentationml/2006/ole">
            <mc:AlternateContent xmlns:mc="http://schemas.openxmlformats.org/markup-compatibility/2006">
              <mc:Choice xmlns:v="urn:schemas-microsoft-com:vml" Requires="v">
                <p:oleObj spid="_x0000_s85046" name="公式" r:id="rId3" imgW="2232000" imgH="1368360" progId="Equation.3">
                  <p:embed/>
                </p:oleObj>
              </mc:Choice>
              <mc:Fallback>
                <p:oleObj name="公式" r:id="rId3" imgW="2232000" imgH="1368360" progId="Equation.3">
                  <p:embed/>
                  <p:pic>
                    <p:nvPicPr>
                      <p:cNvPr id="0" nam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84438" y="1412875"/>
                        <a:ext cx="3168650" cy="936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40964" name="Rectangle 2"/>
          <p:cNvSpPr>
            <a:spLocks noGrp="1" noChangeArrowheads="1"/>
          </p:cNvSpPr>
          <p:nvPr/>
        </p:nvSpPr>
        <p:spPr bwMode="auto">
          <a:xfrm>
            <a:off x="468313" y="2924175"/>
            <a:ext cx="7772400" cy="65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bIns="91440" anchor="b"/>
          <a:lstStyle>
            <a:lvl1pPr>
              <a:spcBef>
                <a:spcPts val="575"/>
              </a:spcBef>
              <a:buClr>
                <a:schemeClr val="accent1"/>
              </a:buClr>
              <a:buSzPct val="85000"/>
              <a:buFont typeface="Wingdings 2" panose="05020102010507070707" pitchFamily="18" charset="2"/>
              <a:buChar char=""/>
              <a:defRPr sz="2600">
                <a:solidFill>
                  <a:schemeClr val="tx1"/>
                </a:solidFill>
                <a:latin typeface="Arial" panose="020B0604020202020204" pitchFamily="34" charset="0"/>
                <a:ea typeface="宋体" panose="02010600030101010101" pitchFamily="2" charset="-122"/>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ts val="375"/>
              </a:spcBef>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Pct val="130000"/>
              <a:buFont typeface="Monotype Sorts" pitchFamily="2" charset="2"/>
              <a:buNone/>
            </a:pPr>
            <a:r>
              <a:rPr lang="zh-CN" altLang="en-US" sz="3600" b="0">
                <a:solidFill>
                  <a:srgbClr val="003300"/>
                </a:solidFill>
                <a:ea typeface="幼圆" panose="02010509060101010101" pitchFamily="49" charset="-122"/>
              </a:rPr>
              <a:t>也可以采用相对不确定度的形式</a:t>
            </a:r>
          </a:p>
        </p:txBody>
      </p:sp>
      <p:graphicFrame>
        <p:nvGraphicFramePr>
          <p:cNvPr id="40965" name="对象 40964"/>
          <p:cNvGraphicFramePr>
            <a:graphicFrameLocks/>
          </p:cNvGraphicFramePr>
          <p:nvPr/>
        </p:nvGraphicFramePr>
        <p:xfrm>
          <a:off x="1403350" y="3933825"/>
          <a:ext cx="6410325" cy="1584325"/>
        </p:xfrm>
        <a:graphic>
          <a:graphicData uri="http://schemas.openxmlformats.org/presentationml/2006/ole">
            <mc:AlternateContent xmlns:mc="http://schemas.openxmlformats.org/markup-compatibility/2006">
              <mc:Choice xmlns:v="urn:schemas-microsoft-com:vml" Requires="v">
                <p:oleObj spid="_x0000_s85047" name="公式" r:id="rId5" imgW="1507818" imgH="395974" progId="Equation.3">
                  <p:embed/>
                </p:oleObj>
              </mc:Choice>
              <mc:Fallback>
                <p:oleObj name="公式" r:id="rId5" imgW="1507818" imgH="395974" progId="Equation.3">
                  <p:embed/>
                  <p:pic>
                    <p:nvPicPr>
                      <p:cNvPr id="0" name=""/>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03350" y="3933825"/>
                        <a:ext cx="6410325" cy="158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439385114"/>
      </p:ext>
    </p:extLst>
  </p:cSld>
  <p:clrMapOvr>
    <a:masterClrMapping/>
  </p:clrMapOvr>
  <p:transition advClick="0"/>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096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0964"/>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409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4" grpId="0" bldLvl="0"/>
    </p:bldLst>
  </p:timing>
</p:sld>
</file>

<file path=ppt/slides/slide3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2506" name="WordArt 627" descr="白色大理石"/>
          <p:cNvSpPr>
            <a:spLocks noChangeArrowheads="1" noChangeShapeType="1" noTextEdit="1"/>
          </p:cNvSpPr>
          <p:nvPr/>
        </p:nvSpPr>
        <p:spPr bwMode="auto">
          <a:xfrm>
            <a:off x="1979712" y="476672"/>
            <a:ext cx="3960440" cy="576064"/>
          </a:xfrm>
          <a:prstGeom prst="rect">
            <a:avLst/>
          </a:prstGeom>
          <a:noFill/>
          <a:effectLst/>
        </p:spPr>
        <p:txBody>
          <a:bodyPr wrap="none" fromWordArt="1">
            <a:prstTxWarp prst="textPlain">
              <a:avLst>
                <a:gd name="adj" fmla="val 50000"/>
              </a:avLst>
            </a:prstTxWarp>
            <a:scene3d>
              <a:camera prst="legacyObliqueRight"/>
              <a:lightRig rig="legacyHarsh3" dir="t"/>
            </a:scene3d>
            <a:sp3d extrusionH="100000" prstMaterial="legacyMatte">
              <a:extrusionClr>
                <a:srgbClr val="663300"/>
              </a:extrusionClr>
              <a:contourClr>
                <a:srgbClr val="FFFFFF"/>
              </a:contourClr>
            </a:sp3d>
          </a:bodyPr>
          <a:lstStyle/>
          <a:p>
            <a:pPr algn="ctr"/>
            <a:r>
              <a:rPr lang="zh-CN" altLang="en-US" sz="3600" kern="10" dirty="0" smtClean="0">
                <a:ln w="9525">
                  <a:round/>
                  <a:headEnd/>
                  <a:tailEnd/>
                </a:ln>
                <a:solidFill>
                  <a:srgbClr val="FF0000"/>
                </a:solidFill>
                <a:latin typeface="幼圆" panose="02010509060101010101" pitchFamily="49" charset="-122"/>
                <a:ea typeface="幼圆" panose="02010509060101010101" pitchFamily="49" charset="-122"/>
              </a:rPr>
              <a:t>数据处理的方法</a:t>
            </a:r>
            <a:endParaRPr lang="zh-CN" altLang="en-US" sz="3600" kern="10" dirty="0">
              <a:ln w="9525">
                <a:round/>
                <a:headEnd/>
                <a:tailEnd/>
              </a:ln>
              <a:solidFill>
                <a:srgbClr val="FF0000"/>
              </a:solidFill>
              <a:latin typeface="幼圆" panose="02010509060101010101" pitchFamily="49" charset="-122"/>
              <a:ea typeface="幼圆" panose="02010509060101010101" pitchFamily="49" charset="-122"/>
            </a:endParaRPr>
          </a:p>
        </p:txBody>
      </p:sp>
      <p:sp>
        <p:nvSpPr>
          <p:cNvPr id="3" name="文本框 2"/>
          <p:cNvSpPr txBox="1"/>
          <p:nvPr/>
        </p:nvSpPr>
        <p:spPr>
          <a:xfrm>
            <a:off x="612223" y="3299094"/>
            <a:ext cx="2376264" cy="707886"/>
          </a:xfrm>
          <a:prstGeom prst="rect">
            <a:avLst/>
          </a:prstGeom>
          <a:noFill/>
        </p:spPr>
        <p:txBody>
          <a:bodyPr wrap="square" rtlCol="0">
            <a:spAutoFit/>
          </a:bodyPr>
          <a:lstStyle/>
          <a:p>
            <a:r>
              <a:rPr lang="zh-CN" altLang="en-US" sz="4000" dirty="0" smtClean="0">
                <a:latin typeface="华文楷体" panose="02010600040101010101" pitchFamily="2" charset="-122"/>
                <a:ea typeface="华文楷体" panose="02010600040101010101" pitchFamily="2" charset="-122"/>
              </a:rPr>
              <a:t>常用方法</a:t>
            </a:r>
            <a:endParaRPr lang="zh-CN" altLang="en-US" sz="4000" dirty="0">
              <a:latin typeface="华文楷体" panose="02010600040101010101" pitchFamily="2" charset="-122"/>
              <a:ea typeface="华文楷体" panose="02010600040101010101" pitchFamily="2" charset="-122"/>
            </a:endParaRPr>
          </a:p>
        </p:txBody>
      </p:sp>
      <p:sp>
        <p:nvSpPr>
          <p:cNvPr id="4" name="左大括号 3"/>
          <p:cNvSpPr/>
          <p:nvPr/>
        </p:nvSpPr>
        <p:spPr>
          <a:xfrm>
            <a:off x="3061810" y="1852837"/>
            <a:ext cx="864096" cy="3600400"/>
          </a:xfrm>
          <a:prstGeom prst="leftBrace">
            <a:avLst>
              <a:gd name="adj1" fmla="val 44084"/>
              <a:gd name="adj2" fmla="val 50000"/>
            </a:avLst>
          </a:prstGeom>
          <a:ln w="38100">
            <a:solidFill>
              <a:srgbClr val="3333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9" name="文本框 8"/>
          <p:cNvSpPr txBox="1"/>
          <p:nvPr/>
        </p:nvSpPr>
        <p:spPr>
          <a:xfrm>
            <a:off x="4175956" y="1545951"/>
            <a:ext cx="2376264" cy="707886"/>
          </a:xfrm>
          <a:prstGeom prst="rect">
            <a:avLst/>
          </a:prstGeom>
          <a:noFill/>
        </p:spPr>
        <p:txBody>
          <a:bodyPr wrap="square" rtlCol="0">
            <a:spAutoFit/>
          </a:bodyPr>
          <a:lstStyle/>
          <a:p>
            <a:r>
              <a:rPr lang="zh-CN" altLang="en-US" sz="4000" dirty="0" smtClean="0">
                <a:latin typeface="华文楷体" panose="02010600040101010101" pitchFamily="2" charset="-122"/>
                <a:ea typeface="华文楷体" panose="02010600040101010101" pitchFamily="2" charset="-122"/>
              </a:rPr>
              <a:t>列表法</a:t>
            </a:r>
            <a:endParaRPr lang="zh-CN" altLang="en-US" sz="4000" dirty="0">
              <a:latin typeface="华文楷体" panose="02010600040101010101" pitchFamily="2" charset="-122"/>
              <a:ea typeface="华文楷体" panose="02010600040101010101" pitchFamily="2" charset="-122"/>
            </a:endParaRPr>
          </a:p>
        </p:txBody>
      </p:sp>
      <p:sp>
        <p:nvSpPr>
          <p:cNvPr id="10" name="文本框 9"/>
          <p:cNvSpPr txBox="1"/>
          <p:nvPr/>
        </p:nvSpPr>
        <p:spPr>
          <a:xfrm>
            <a:off x="4175956" y="2652815"/>
            <a:ext cx="2376264" cy="707886"/>
          </a:xfrm>
          <a:prstGeom prst="rect">
            <a:avLst/>
          </a:prstGeom>
          <a:noFill/>
        </p:spPr>
        <p:txBody>
          <a:bodyPr wrap="square" rtlCol="0">
            <a:spAutoFit/>
          </a:bodyPr>
          <a:lstStyle/>
          <a:p>
            <a:r>
              <a:rPr lang="zh-CN" altLang="en-US" sz="4000" dirty="0">
                <a:latin typeface="华文楷体" panose="02010600040101010101" pitchFamily="2" charset="-122"/>
                <a:ea typeface="华文楷体" panose="02010600040101010101" pitchFamily="2" charset="-122"/>
              </a:rPr>
              <a:t>作图</a:t>
            </a:r>
            <a:r>
              <a:rPr lang="zh-CN" altLang="en-US" sz="4000" dirty="0" smtClean="0">
                <a:latin typeface="华文楷体" panose="02010600040101010101" pitchFamily="2" charset="-122"/>
                <a:ea typeface="华文楷体" panose="02010600040101010101" pitchFamily="2" charset="-122"/>
              </a:rPr>
              <a:t>法</a:t>
            </a:r>
            <a:endParaRPr lang="zh-CN" altLang="en-US" sz="4000" dirty="0">
              <a:latin typeface="华文楷体" panose="02010600040101010101" pitchFamily="2" charset="-122"/>
              <a:ea typeface="华文楷体" panose="02010600040101010101" pitchFamily="2" charset="-122"/>
            </a:endParaRPr>
          </a:p>
        </p:txBody>
      </p:sp>
      <p:sp>
        <p:nvSpPr>
          <p:cNvPr id="11" name="文本框 10"/>
          <p:cNvSpPr txBox="1"/>
          <p:nvPr/>
        </p:nvSpPr>
        <p:spPr>
          <a:xfrm>
            <a:off x="4175956" y="3759679"/>
            <a:ext cx="2376264" cy="707886"/>
          </a:xfrm>
          <a:prstGeom prst="rect">
            <a:avLst/>
          </a:prstGeom>
          <a:noFill/>
        </p:spPr>
        <p:txBody>
          <a:bodyPr wrap="square" rtlCol="0">
            <a:spAutoFit/>
          </a:bodyPr>
          <a:lstStyle/>
          <a:p>
            <a:r>
              <a:rPr lang="zh-CN" altLang="en-US" sz="4000" dirty="0" smtClean="0">
                <a:latin typeface="华文楷体" panose="02010600040101010101" pitchFamily="2" charset="-122"/>
                <a:ea typeface="华文楷体" panose="02010600040101010101" pitchFamily="2" charset="-122"/>
              </a:rPr>
              <a:t>逐差法</a:t>
            </a:r>
            <a:endParaRPr lang="zh-CN" altLang="en-US" sz="4000" dirty="0">
              <a:latin typeface="华文楷体" panose="02010600040101010101" pitchFamily="2" charset="-122"/>
              <a:ea typeface="华文楷体" panose="02010600040101010101" pitchFamily="2" charset="-122"/>
            </a:endParaRPr>
          </a:p>
        </p:txBody>
      </p:sp>
      <p:sp>
        <p:nvSpPr>
          <p:cNvPr id="12" name="文本框 11"/>
          <p:cNvSpPr txBox="1"/>
          <p:nvPr/>
        </p:nvSpPr>
        <p:spPr>
          <a:xfrm>
            <a:off x="4175956" y="5013176"/>
            <a:ext cx="3924436" cy="707886"/>
          </a:xfrm>
          <a:prstGeom prst="rect">
            <a:avLst/>
          </a:prstGeom>
          <a:noFill/>
        </p:spPr>
        <p:txBody>
          <a:bodyPr wrap="square" rtlCol="0">
            <a:spAutoFit/>
          </a:bodyPr>
          <a:lstStyle/>
          <a:p>
            <a:r>
              <a:rPr lang="zh-CN" altLang="en-US" sz="4000" dirty="0" smtClean="0">
                <a:latin typeface="华文楷体" panose="02010600040101010101" pitchFamily="2" charset="-122"/>
                <a:ea typeface="华文楷体" panose="02010600040101010101" pitchFamily="2" charset="-122"/>
              </a:rPr>
              <a:t>最小二乘法等</a:t>
            </a:r>
            <a:endParaRPr lang="zh-CN" altLang="en-US" sz="4000" dirty="0">
              <a:latin typeface="华文楷体" panose="02010600040101010101" pitchFamily="2" charset="-122"/>
              <a:ea typeface="华文楷体" panose="02010600040101010101" pitchFamily="2" charset="-122"/>
            </a:endParaRPr>
          </a:p>
        </p:txBody>
      </p:sp>
    </p:spTree>
  </p:cSld>
  <p:clrMapOvr>
    <a:masterClrMapping/>
  </p:clrMapOvr>
  <p:transition advClick="0"/>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3"/>
          <a:srcRect r="2035"/>
          <a:stretch/>
        </p:blipFill>
        <p:spPr>
          <a:xfrm>
            <a:off x="251520" y="260648"/>
            <a:ext cx="8640960" cy="6336704"/>
          </a:xfrm>
          <a:prstGeom prst="rect">
            <a:avLst/>
          </a:prstGeom>
        </p:spPr>
      </p:pic>
      <p:sp>
        <p:nvSpPr>
          <p:cNvPr id="3" name="文本框 2"/>
          <p:cNvSpPr txBox="1"/>
          <p:nvPr/>
        </p:nvSpPr>
        <p:spPr>
          <a:xfrm>
            <a:off x="7164288" y="476672"/>
            <a:ext cx="576064" cy="523220"/>
          </a:xfrm>
          <a:prstGeom prst="rect">
            <a:avLst/>
          </a:prstGeom>
          <a:noFill/>
        </p:spPr>
        <p:txBody>
          <a:bodyPr wrap="square" rtlCol="0">
            <a:spAutoFit/>
          </a:bodyPr>
          <a:lstStyle/>
          <a:p>
            <a:r>
              <a:rPr lang="en-US" altLang="zh-CN" sz="2800" dirty="0" smtClean="0">
                <a:solidFill>
                  <a:schemeClr val="bg1"/>
                </a:solidFill>
              </a:rPr>
              <a:t>1.</a:t>
            </a:r>
            <a:endParaRPr lang="zh-CN" altLang="en-US" sz="2800" dirty="0">
              <a:solidFill>
                <a:schemeClr val="bg1"/>
              </a:solidFill>
            </a:endParaRPr>
          </a:p>
        </p:txBody>
      </p:sp>
      <p:sp>
        <p:nvSpPr>
          <p:cNvPr id="4" name="文本框 3"/>
          <p:cNvSpPr txBox="1"/>
          <p:nvPr/>
        </p:nvSpPr>
        <p:spPr>
          <a:xfrm>
            <a:off x="1475656" y="4077072"/>
            <a:ext cx="576064" cy="523220"/>
          </a:xfrm>
          <a:prstGeom prst="rect">
            <a:avLst/>
          </a:prstGeom>
          <a:noFill/>
        </p:spPr>
        <p:txBody>
          <a:bodyPr wrap="square" rtlCol="0">
            <a:spAutoFit/>
          </a:bodyPr>
          <a:lstStyle/>
          <a:p>
            <a:r>
              <a:rPr lang="en-US" altLang="zh-CN" sz="2800" dirty="0" smtClean="0">
                <a:solidFill>
                  <a:schemeClr val="bg1"/>
                </a:solidFill>
              </a:rPr>
              <a:t>2.</a:t>
            </a:r>
            <a:endParaRPr lang="zh-CN" altLang="en-US" sz="2800" dirty="0">
              <a:solidFill>
                <a:schemeClr val="bg1"/>
              </a:solidFill>
            </a:endParaRPr>
          </a:p>
        </p:txBody>
      </p:sp>
      <p:sp>
        <p:nvSpPr>
          <p:cNvPr id="8" name="文本框 7"/>
          <p:cNvSpPr txBox="1"/>
          <p:nvPr/>
        </p:nvSpPr>
        <p:spPr>
          <a:xfrm>
            <a:off x="4788024" y="3645024"/>
            <a:ext cx="576064" cy="523220"/>
          </a:xfrm>
          <a:prstGeom prst="rect">
            <a:avLst/>
          </a:prstGeom>
          <a:noFill/>
        </p:spPr>
        <p:txBody>
          <a:bodyPr wrap="square" rtlCol="0">
            <a:spAutoFit/>
          </a:bodyPr>
          <a:lstStyle/>
          <a:p>
            <a:r>
              <a:rPr lang="en-US" altLang="zh-CN" sz="2800" dirty="0" smtClean="0">
                <a:solidFill>
                  <a:schemeClr val="bg1"/>
                </a:solidFill>
              </a:rPr>
              <a:t>3.</a:t>
            </a:r>
            <a:endParaRPr lang="zh-CN" altLang="en-US" sz="2800" dirty="0">
              <a:solidFill>
                <a:schemeClr val="bg1"/>
              </a:solidFill>
            </a:endParaRPr>
          </a:p>
        </p:txBody>
      </p:sp>
    </p:spTree>
    <p:extLst>
      <p:ext uri="{BB962C8B-B14F-4D97-AF65-F5344CB8AC3E}">
        <p14:creationId xmlns:p14="http://schemas.microsoft.com/office/powerpoint/2010/main" val="275468799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rotWithShape="1">
          <a:blip r:embed="rId3"/>
          <a:srcRect b="17088"/>
          <a:stretch/>
        </p:blipFill>
        <p:spPr>
          <a:xfrm>
            <a:off x="92666" y="1844824"/>
            <a:ext cx="8927109" cy="3600400"/>
          </a:xfrm>
          <a:prstGeom prst="rect">
            <a:avLst/>
          </a:prstGeom>
        </p:spPr>
      </p:pic>
      <p:sp>
        <p:nvSpPr>
          <p:cNvPr id="4" name="Rectangle 3"/>
          <p:cNvSpPr>
            <a:spLocks noChangeArrowheads="1"/>
          </p:cNvSpPr>
          <p:nvPr/>
        </p:nvSpPr>
        <p:spPr bwMode="auto">
          <a:xfrm>
            <a:off x="0" y="3248025"/>
            <a:ext cx="138113" cy="276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8580" tIns="34290" rIns="68580" bIns="34290" anchor="ctr">
            <a:spAutoFit/>
          </a:bodyPr>
          <a:lstStyle/>
          <a:p>
            <a:pPr>
              <a:defRPr/>
            </a:pPr>
            <a:endParaRPr lang="zh-CN" altLang="en-US" sz="1350"/>
          </a:p>
        </p:txBody>
      </p:sp>
      <p:sp>
        <p:nvSpPr>
          <p:cNvPr id="5" name="文本框 4"/>
          <p:cNvSpPr txBox="1"/>
          <p:nvPr/>
        </p:nvSpPr>
        <p:spPr>
          <a:xfrm>
            <a:off x="1475656" y="620688"/>
            <a:ext cx="6624736" cy="584775"/>
          </a:xfrm>
          <a:prstGeom prst="rect">
            <a:avLst/>
          </a:prstGeom>
          <a:solidFill>
            <a:srgbClr val="CCFFFF"/>
          </a:solidFill>
          <a:ln>
            <a:noFill/>
          </a:ln>
        </p:spPr>
        <p:txBody>
          <a:bodyPr wrap="square">
            <a:spAutoFit/>
          </a:bodyPr>
          <a:lstStyle/>
          <a:p>
            <a:pPr>
              <a:defRPr/>
            </a:pPr>
            <a:r>
              <a:rPr lang="zh-CN" altLang="en-US" sz="3200" dirty="0" smtClean="0">
                <a:solidFill>
                  <a:srgbClr val="333300"/>
                </a:solidFill>
                <a:latin typeface="华文新魏" panose="02010800040101010101" pitchFamily="2" charset="-122"/>
                <a:ea typeface="华文新魏" panose="02010800040101010101" pitchFamily="2" charset="-122"/>
              </a:rPr>
              <a:t>先</a:t>
            </a:r>
            <a:r>
              <a:rPr lang="zh-CN" altLang="en-US" sz="3200" dirty="0">
                <a:solidFill>
                  <a:srgbClr val="333300"/>
                </a:solidFill>
                <a:latin typeface="华文新魏" panose="02010800040101010101" pitchFamily="2" charset="-122"/>
                <a:ea typeface="华文新魏" panose="02010800040101010101" pitchFamily="2" charset="-122"/>
              </a:rPr>
              <a:t>完善个人信息，才能选课</a:t>
            </a:r>
            <a:endParaRPr lang="en-US" altLang="zh-CN" sz="3200" dirty="0">
              <a:solidFill>
                <a:srgbClr val="333300"/>
              </a:solidFill>
              <a:latin typeface="华文新魏" panose="02010800040101010101" pitchFamily="2" charset="-122"/>
              <a:ea typeface="华文新魏" panose="02010800040101010101" pitchFamily="2" charset="-122"/>
            </a:endParaRPr>
          </a:p>
        </p:txBody>
      </p:sp>
      <p:sp>
        <p:nvSpPr>
          <p:cNvPr id="2" name="圆角矩形 1"/>
          <p:cNvSpPr/>
          <p:nvPr/>
        </p:nvSpPr>
        <p:spPr>
          <a:xfrm>
            <a:off x="5364088" y="3386137"/>
            <a:ext cx="864096" cy="906959"/>
          </a:xfrm>
          <a:prstGeom prst="round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50950" y="260648"/>
            <a:ext cx="9042099" cy="6336703"/>
          </a:xfrm>
          <a:prstGeom prst="rect">
            <a:avLst/>
          </a:prstGeom>
        </p:spPr>
      </p:pic>
      <p:sp>
        <p:nvSpPr>
          <p:cNvPr id="3" name="文本框 2"/>
          <p:cNvSpPr txBox="1"/>
          <p:nvPr/>
        </p:nvSpPr>
        <p:spPr>
          <a:xfrm>
            <a:off x="2195736" y="239942"/>
            <a:ext cx="2952328" cy="523220"/>
          </a:xfrm>
          <a:prstGeom prst="rect">
            <a:avLst/>
          </a:prstGeom>
          <a:noFill/>
        </p:spPr>
        <p:txBody>
          <a:bodyPr wrap="square" rtlCol="0">
            <a:spAutoFit/>
          </a:bodyPr>
          <a:lstStyle/>
          <a:p>
            <a:r>
              <a:rPr lang="en-US" altLang="zh-CN" sz="2800" dirty="0" smtClean="0">
                <a:solidFill>
                  <a:srgbClr val="0000FF"/>
                </a:solidFill>
                <a:latin typeface="楷体" panose="02010609060101010101" pitchFamily="49" charset="-122"/>
                <a:ea typeface="楷体" panose="02010609060101010101" pitchFamily="49" charset="-122"/>
              </a:rPr>
              <a:t>——</a:t>
            </a:r>
            <a:r>
              <a:rPr lang="zh-CN" altLang="en-US" sz="2800" dirty="0" smtClean="0">
                <a:solidFill>
                  <a:srgbClr val="0000FF"/>
                </a:solidFill>
                <a:latin typeface="楷体" panose="02010609060101010101" pitchFamily="49" charset="-122"/>
                <a:ea typeface="楷体" panose="02010609060101010101" pitchFamily="49" charset="-122"/>
              </a:rPr>
              <a:t>用坐标纸</a:t>
            </a:r>
            <a:endParaRPr lang="zh-CN" altLang="en-US" sz="2800" dirty="0">
              <a:solidFill>
                <a:srgbClr val="0000FF"/>
              </a:solidFill>
              <a:latin typeface="楷体" panose="02010609060101010101" pitchFamily="49" charset="-122"/>
              <a:ea typeface="楷体" panose="02010609060101010101" pitchFamily="49" charset="-122"/>
            </a:endParaRPr>
          </a:p>
        </p:txBody>
      </p:sp>
    </p:spTree>
  </p:cSld>
  <p:clrMapOvr>
    <a:masterClrMapping/>
  </p:clrMapOvr>
  <p:transition advClick="0"/>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4514" name="Group 236"/>
          <p:cNvGrpSpPr>
            <a:grpSpLocks/>
          </p:cNvGrpSpPr>
          <p:nvPr/>
        </p:nvGrpSpPr>
        <p:grpSpPr bwMode="auto">
          <a:xfrm>
            <a:off x="3851275" y="874713"/>
            <a:ext cx="4811713" cy="4570412"/>
            <a:chOff x="0" y="0"/>
            <a:chExt cx="3292" cy="3498"/>
          </a:xfrm>
        </p:grpSpPr>
        <p:sp>
          <p:nvSpPr>
            <p:cNvPr id="64587" name="Text Box 2"/>
            <p:cNvSpPr txBox="1">
              <a:spLocks noChangeArrowheads="1"/>
            </p:cNvSpPr>
            <p:nvPr/>
          </p:nvSpPr>
          <p:spPr bwMode="auto">
            <a:xfrm>
              <a:off x="0" y="0"/>
              <a:ext cx="3269" cy="3498"/>
            </a:xfrm>
            <a:prstGeom prst="rect">
              <a:avLst/>
            </a:prstGeom>
            <a:noFill/>
            <a:ln w="28575">
              <a:solidFill>
                <a:srgbClr val="ECB044"/>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ts val="575"/>
                </a:spcBef>
                <a:buClr>
                  <a:schemeClr val="accent1"/>
                </a:buClr>
                <a:buSzPct val="85000"/>
                <a:buFont typeface="Wingdings 2" panose="05020102010507070707" pitchFamily="18" charset="2"/>
                <a:buChar char=""/>
                <a:defRPr sz="2600">
                  <a:solidFill>
                    <a:schemeClr val="tx1"/>
                  </a:solidFill>
                  <a:latin typeface="Arial" panose="020B0604020202020204" pitchFamily="34" charset="0"/>
                  <a:ea typeface="宋体" panose="02010600030101010101" pitchFamily="2" charset="-122"/>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ts val="375"/>
                </a:spcBef>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9pPr>
            </a:lstStyle>
            <a:p>
              <a:pPr algn="ctr">
                <a:spcBef>
                  <a:spcPct val="50000"/>
                </a:spcBef>
                <a:buClr>
                  <a:srgbClr val="FF0000"/>
                </a:buClr>
                <a:buSzPct val="130000"/>
                <a:buFont typeface="Monotype Sorts" pitchFamily="2" charset="2"/>
                <a:buNone/>
              </a:pPr>
              <a:endParaRPr lang="en-US" altLang="zh-CN" sz="4000"/>
            </a:p>
            <a:p>
              <a:pPr algn="ctr">
                <a:spcBef>
                  <a:spcPct val="50000"/>
                </a:spcBef>
                <a:buClr>
                  <a:srgbClr val="FF0000"/>
                </a:buClr>
                <a:buSzPct val="130000"/>
                <a:buFont typeface="Monotype Sorts" pitchFamily="2" charset="2"/>
                <a:buNone/>
              </a:pPr>
              <a:endParaRPr lang="en-US" altLang="zh-CN" sz="4000"/>
            </a:p>
            <a:p>
              <a:pPr algn="ctr">
                <a:spcBef>
                  <a:spcPct val="50000"/>
                </a:spcBef>
                <a:buClr>
                  <a:srgbClr val="FF0000"/>
                </a:buClr>
                <a:buSzPct val="130000"/>
                <a:buFont typeface="Monotype Sorts" pitchFamily="2" charset="2"/>
                <a:buNone/>
              </a:pPr>
              <a:endParaRPr lang="en-US" altLang="zh-CN" sz="4000"/>
            </a:p>
            <a:p>
              <a:pPr algn="ctr">
                <a:spcBef>
                  <a:spcPct val="50000"/>
                </a:spcBef>
                <a:buClr>
                  <a:srgbClr val="FF0000"/>
                </a:buClr>
                <a:buSzPct val="130000"/>
                <a:buFont typeface="Monotype Sorts" pitchFamily="2" charset="2"/>
                <a:buNone/>
              </a:pPr>
              <a:endParaRPr lang="en-US" altLang="zh-CN" sz="4000"/>
            </a:p>
            <a:p>
              <a:pPr algn="ctr">
                <a:spcBef>
                  <a:spcPct val="50000"/>
                </a:spcBef>
                <a:buClr>
                  <a:srgbClr val="FF0000"/>
                </a:buClr>
                <a:buSzPct val="130000"/>
                <a:buFont typeface="Monotype Sorts" pitchFamily="2" charset="2"/>
                <a:buNone/>
              </a:pPr>
              <a:endParaRPr lang="en-US" altLang="zh-CN" sz="4000"/>
            </a:p>
            <a:p>
              <a:pPr algn="ctr">
                <a:spcBef>
                  <a:spcPct val="50000"/>
                </a:spcBef>
                <a:buClr>
                  <a:srgbClr val="FF0000"/>
                </a:buClr>
                <a:buSzPct val="130000"/>
                <a:buFont typeface="Monotype Sorts" pitchFamily="2" charset="2"/>
                <a:buNone/>
              </a:pPr>
              <a:endParaRPr lang="en-US" altLang="zh-CN" sz="4000"/>
            </a:p>
          </p:txBody>
        </p:sp>
        <p:grpSp>
          <p:nvGrpSpPr>
            <p:cNvPr id="64588" name="Group 4"/>
            <p:cNvGrpSpPr>
              <a:grpSpLocks/>
            </p:cNvGrpSpPr>
            <p:nvPr/>
          </p:nvGrpSpPr>
          <p:grpSpPr bwMode="auto">
            <a:xfrm>
              <a:off x="58" y="87"/>
              <a:ext cx="3130" cy="3131"/>
              <a:chOff x="0" y="0"/>
              <a:chExt cx="3130" cy="3131"/>
            </a:xfrm>
          </p:grpSpPr>
          <p:grpSp>
            <p:nvGrpSpPr>
              <p:cNvPr id="64670" name="Group 5"/>
              <p:cNvGrpSpPr>
                <a:grpSpLocks/>
              </p:cNvGrpSpPr>
              <p:nvPr/>
            </p:nvGrpSpPr>
            <p:grpSpPr bwMode="auto">
              <a:xfrm>
                <a:off x="6" y="0"/>
                <a:ext cx="3124" cy="3124"/>
                <a:chOff x="0" y="0"/>
                <a:chExt cx="3124" cy="3124"/>
              </a:xfrm>
            </p:grpSpPr>
            <p:sp>
              <p:nvSpPr>
                <p:cNvPr id="64738" name="Line 6"/>
                <p:cNvSpPr>
                  <a:spLocks noChangeShapeType="1"/>
                </p:cNvSpPr>
                <p:nvPr/>
              </p:nvSpPr>
              <p:spPr bwMode="auto">
                <a:xfrm>
                  <a:off x="0" y="0"/>
                  <a:ext cx="3124" cy="0"/>
                </a:xfrm>
                <a:prstGeom prst="line">
                  <a:avLst/>
                </a:prstGeom>
                <a:noFill/>
                <a:ln w="222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739" name="Line 7"/>
                <p:cNvSpPr>
                  <a:spLocks noChangeShapeType="1"/>
                </p:cNvSpPr>
                <p:nvPr/>
              </p:nvSpPr>
              <p:spPr bwMode="auto">
                <a:xfrm>
                  <a:off x="0" y="96"/>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740" name="Line 8"/>
                <p:cNvSpPr>
                  <a:spLocks noChangeShapeType="1"/>
                </p:cNvSpPr>
                <p:nvPr/>
              </p:nvSpPr>
              <p:spPr bwMode="auto">
                <a:xfrm>
                  <a:off x="0" y="48"/>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741" name="Line 9"/>
                <p:cNvSpPr>
                  <a:spLocks noChangeShapeType="1"/>
                </p:cNvSpPr>
                <p:nvPr/>
              </p:nvSpPr>
              <p:spPr bwMode="auto">
                <a:xfrm>
                  <a:off x="0" y="145"/>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742" name="Line 10"/>
                <p:cNvSpPr>
                  <a:spLocks noChangeShapeType="1"/>
                </p:cNvSpPr>
                <p:nvPr/>
              </p:nvSpPr>
              <p:spPr bwMode="auto">
                <a:xfrm>
                  <a:off x="0" y="183"/>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743" name="Line 11"/>
                <p:cNvSpPr>
                  <a:spLocks noChangeShapeType="1"/>
                </p:cNvSpPr>
                <p:nvPr/>
              </p:nvSpPr>
              <p:spPr bwMode="auto">
                <a:xfrm>
                  <a:off x="0" y="244"/>
                  <a:ext cx="3124" cy="0"/>
                </a:xfrm>
                <a:prstGeom prst="line">
                  <a:avLst/>
                </a:prstGeom>
                <a:noFill/>
                <a:ln w="222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744" name="Line 12"/>
                <p:cNvSpPr>
                  <a:spLocks noChangeShapeType="1"/>
                </p:cNvSpPr>
                <p:nvPr/>
              </p:nvSpPr>
              <p:spPr bwMode="auto">
                <a:xfrm>
                  <a:off x="0" y="341"/>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745" name="Line 13"/>
                <p:cNvSpPr>
                  <a:spLocks noChangeShapeType="1"/>
                </p:cNvSpPr>
                <p:nvPr/>
              </p:nvSpPr>
              <p:spPr bwMode="auto">
                <a:xfrm>
                  <a:off x="0" y="284"/>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746" name="Line 14"/>
                <p:cNvSpPr>
                  <a:spLocks noChangeShapeType="1"/>
                </p:cNvSpPr>
                <p:nvPr/>
              </p:nvSpPr>
              <p:spPr bwMode="auto">
                <a:xfrm>
                  <a:off x="0" y="390"/>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747" name="Line 15"/>
                <p:cNvSpPr>
                  <a:spLocks noChangeShapeType="1"/>
                </p:cNvSpPr>
                <p:nvPr/>
              </p:nvSpPr>
              <p:spPr bwMode="auto">
                <a:xfrm>
                  <a:off x="0" y="428"/>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748" name="Line 16"/>
                <p:cNvSpPr>
                  <a:spLocks noChangeShapeType="1"/>
                </p:cNvSpPr>
                <p:nvPr/>
              </p:nvSpPr>
              <p:spPr bwMode="auto">
                <a:xfrm>
                  <a:off x="0" y="489"/>
                  <a:ext cx="3124" cy="0"/>
                </a:xfrm>
                <a:prstGeom prst="line">
                  <a:avLst/>
                </a:prstGeom>
                <a:noFill/>
                <a:ln w="222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749" name="Line 17"/>
                <p:cNvSpPr>
                  <a:spLocks noChangeShapeType="1"/>
                </p:cNvSpPr>
                <p:nvPr/>
              </p:nvSpPr>
              <p:spPr bwMode="auto">
                <a:xfrm>
                  <a:off x="0" y="576"/>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750" name="Line 18"/>
                <p:cNvSpPr>
                  <a:spLocks noChangeShapeType="1"/>
                </p:cNvSpPr>
                <p:nvPr/>
              </p:nvSpPr>
              <p:spPr bwMode="auto">
                <a:xfrm>
                  <a:off x="0" y="528"/>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751" name="Line 19"/>
                <p:cNvSpPr>
                  <a:spLocks noChangeShapeType="1"/>
                </p:cNvSpPr>
                <p:nvPr/>
              </p:nvSpPr>
              <p:spPr bwMode="auto">
                <a:xfrm>
                  <a:off x="0" y="625"/>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752" name="Line 20"/>
                <p:cNvSpPr>
                  <a:spLocks noChangeShapeType="1"/>
                </p:cNvSpPr>
                <p:nvPr/>
              </p:nvSpPr>
              <p:spPr bwMode="auto">
                <a:xfrm>
                  <a:off x="0" y="672"/>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753" name="Line 21"/>
                <p:cNvSpPr>
                  <a:spLocks noChangeShapeType="1"/>
                </p:cNvSpPr>
                <p:nvPr/>
              </p:nvSpPr>
              <p:spPr bwMode="auto">
                <a:xfrm>
                  <a:off x="0" y="724"/>
                  <a:ext cx="3124" cy="0"/>
                </a:xfrm>
                <a:prstGeom prst="line">
                  <a:avLst/>
                </a:prstGeom>
                <a:noFill/>
                <a:ln w="222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754" name="Line 22"/>
                <p:cNvSpPr>
                  <a:spLocks noChangeShapeType="1"/>
                </p:cNvSpPr>
                <p:nvPr/>
              </p:nvSpPr>
              <p:spPr bwMode="auto">
                <a:xfrm>
                  <a:off x="0" y="821"/>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755" name="Line 23"/>
                <p:cNvSpPr>
                  <a:spLocks noChangeShapeType="1"/>
                </p:cNvSpPr>
                <p:nvPr/>
              </p:nvSpPr>
              <p:spPr bwMode="auto">
                <a:xfrm>
                  <a:off x="0" y="773"/>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756" name="Line 24"/>
                <p:cNvSpPr>
                  <a:spLocks noChangeShapeType="1"/>
                </p:cNvSpPr>
                <p:nvPr/>
              </p:nvSpPr>
              <p:spPr bwMode="auto">
                <a:xfrm>
                  <a:off x="0" y="870"/>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757" name="Line 25"/>
                <p:cNvSpPr>
                  <a:spLocks noChangeShapeType="1"/>
                </p:cNvSpPr>
                <p:nvPr/>
              </p:nvSpPr>
              <p:spPr bwMode="auto">
                <a:xfrm>
                  <a:off x="0" y="917"/>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758" name="Line 26"/>
                <p:cNvSpPr>
                  <a:spLocks noChangeShapeType="1"/>
                </p:cNvSpPr>
                <p:nvPr/>
              </p:nvSpPr>
              <p:spPr bwMode="auto">
                <a:xfrm>
                  <a:off x="0" y="960"/>
                  <a:ext cx="3124" cy="0"/>
                </a:xfrm>
                <a:prstGeom prst="line">
                  <a:avLst/>
                </a:prstGeom>
                <a:noFill/>
                <a:ln w="222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759" name="Line 27"/>
                <p:cNvSpPr>
                  <a:spLocks noChangeShapeType="1"/>
                </p:cNvSpPr>
                <p:nvPr/>
              </p:nvSpPr>
              <p:spPr bwMode="auto">
                <a:xfrm>
                  <a:off x="0" y="1056"/>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760" name="Line 28"/>
                <p:cNvSpPr>
                  <a:spLocks noChangeShapeType="1"/>
                </p:cNvSpPr>
                <p:nvPr/>
              </p:nvSpPr>
              <p:spPr bwMode="auto">
                <a:xfrm>
                  <a:off x="0" y="1008"/>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761" name="Line 29"/>
                <p:cNvSpPr>
                  <a:spLocks noChangeShapeType="1"/>
                </p:cNvSpPr>
                <p:nvPr/>
              </p:nvSpPr>
              <p:spPr bwMode="auto">
                <a:xfrm>
                  <a:off x="0" y="1105"/>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762" name="Line 30"/>
                <p:cNvSpPr>
                  <a:spLocks noChangeShapeType="1"/>
                </p:cNvSpPr>
                <p:nvPr/>
              </p:nvSpPr>
              <p:spPr bwMode="auto">
                <a:xfrm>
                  <a:off x="0" y="1152"/>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763" name="Line 31"/>
                <p:cNvSpPr>
                  <a:spLocks noChangeShapeType="1"/>
                </p:cNvSpPr>
                <p:nvPr/>
              </p:nvSpPr>
              <p:spPr bwMode="auto">
                <a:xfrm>
                  <a:off x="0" y="1204"/>
                  <a:ext cx="3124" cy="0"/>
                </a:xfrm>
                <a:prstGeom prst="line">
                  <a:avLst/>
                </a:prstGeom>
                <a:noFill/>
                <a:ln w="222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764" name="Line 32"/>
                <p:cNvSpPr>
                  <a:spLocks noChangeShapeType="1"/>
                </p:cNvSpPr>
                <p:nvPr/>
              </p:nvSpPr>
              <p:spPr bwMode="auto">
                <a:xfrm>
                  <a:off x="0" y="1292"/>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765" name="Line 33"/>
                <p:cNvSpPr>
                  <a:spLocks noChangeShapeType="1"/>
                </p:cNvSpPr>
                <p:nvPr/>
              </p:nvSpPr>
              <p:spPr bwMode="auto">
                <a:xfrm>
                  <a:off x="0" y="1252"/>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766" name="Line 34"/>
                <p:cNvSpPr>
                  <a:spLocks noChangeShapeType="1"/>
                </p:cNvSpPr>
                <p:nvPr/>
              </p:nvSpPr>
              <p:spPr bwMode="auto">
                <a:xfrm>
                  <a:off x="0" y="1341"/>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767" name="Line 35"/>
                <p:cNvSpPr>
                  <a:spLocks noChangeShapeType="1"/>
                </p:cNvSpPr>
                <p:nvPr/>
              </p:nvSpPr>
              <p:spPr bwMode="auto">
                <a:xfrm>
                  <a:off x="0" y="1388"/>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768" name="Line 36"/>
                <p:cNvSpPr>
                  <a:spLocks noChangeShapeType="1"/>
                </p:cNvSpPr>
                <p:nvPr/>
              </p:nvSpPr>
              <p:spPr bwMode="auto">
                <a:xfrm>
                  <a:off x="0" y="1440"/>
                  <a:ext cx="3124" cy="0"/>
                </a:xfrm>
                <a:prstGeom prst="line">
                  <a:avLst/>
                </a:prstGeom>
                <a:noFill/>
                <a:ln w="222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769" name="Line 37"/>
                <p:cNvSpPr>
                  <a:spLocks noChangeShapeType="1"/>
                </p:cNvSpPr>
                <p:nvPr/>
              </p:nvSpPr>
              <p:spPr bwMode="auto">
                <a:xfrm>
                  <a:off x="0" y="1536"/>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770" name="Line 38"/>
                <p:cNvSpPr>
                  <a:spLocks noChangeShapeType="1"/>
                </p:cNvSpPr>
                <p:nvPr/>
              </p:nvSpPr>
              <p:spPr bwMode="auto">
                <a:xfrm>
                  <a:off x="0" y="1488"/>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771" name="Line 39"/>
                <p:cNvSpPr>
                  <a:spLocks noChangeShapeType="1"/>
                </p:cNvSpPr>
                <p:nvPr/>
              </p:nvSpPr>
              <p:spPr bwMode="auto">
                <a:xfrm>
                  <a:off x="0" y="1585"/>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772" name="Line 40"/>
                <p:cNvSpPr>
                  <a:spLocks noChangeShapeType="1"/>
                </p:cNvSpPr>
                <p:nvPr/>
              </p:nvSpPr>
              <p:spPr bwMode="auto">
                <a:xfrm>
                  <a:off x="0" y="1632"/>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773" name="Line 41"/>
                <p:cNvSpPr>
                  <a:spLocks noChangeShapeType="1"/>
                </p:cNvSpPr>
                <p:nvPr/>
              </p:nvSpPr>
              <p:spPr bwMode="auto">
                <a:xfrm>
                  <a:off x="0" y="1684"/>
                  <a:ext cx="3124" cy="0"/>
                </a:xfrm>
                <a:prstGeom prst="line">
                  <a:avLst/>
                </a:prstGeom>
                <a:noFill/>
                <a:ln w="222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774" name="Line 42"/>
                <p:cNvSpPr>
                  <a:spLocks noChangeShapeType="1"/>
                </p:cNvSpPr>
                <p:nvPr/>
              </p:nvSpPr>
              <p:spPr bwMode="auto">
                <a:xfrm>
                  <a:off x="0" y="1780"/>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775" name="Line 43"/>
                <p:cNvSpPr>
                  <a:spLocks noChangeShapeType="1"/>
                </p:cNvSpPr>
                <p:nvPr/>
              </p:nvSpPr>
              <p:spPr bwMode="auto">
                <a:xfrm>
                  <a:off x="0" y="1732"/>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776" name="Line 44"/>
                <p:cNvSpPr>
                  <a:spLocks noChangeShapeType="1"/>
                </p:cNvSpPr>
                <p:nvPr/>
              </p:nvSpPr>
              <p:spPr bwMode="auto">
                <a:xfrm>
                  <a:off x="0" y="1830"/>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777" name="Line 45"/>
                <p:cNvSpPr>
                  <a:spLocks noChangeShapeType="1"/>
                </p:cNvSpPr>
                <p:nvPr/>
              </p:nvSpPr>
              <p:spPr bwMode="auto">
                <a:xfrm>
                  <a:off x="0" y="1877"/>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778" name="Line 46"/>
                <p:cNvSpPr>
                  <a:spLocks noChangeShapeType="1"/>
                </p:cNvSpPr>
                <p:nvPr/>
              </p:nvSpPr>
              <p:spPr bwMode="auto">
                <a:xfrm>
                  <a:off x="0" y="1929"/>
                  <a:ext cx="3124" cy="0"/>
                </a:xfrm>
                <a:prstGeom prst="line">
                  <a:avLst/>
                </a:prstGeom>
                <a:noFill/>
                <a:ln w="222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779" name="Line 47"/>
                <p:cNvSpPr>
                  <a:spLocks noChangeShapeType="1"/>
                </p:cNvSpPr>
                <p:nvPr/>
              </p:nvSpPr>
              <p:spPr bwMode="auto">
                <a:xfrm>
                  <a:off x="0" y="2024"/>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780" name="Line 48"/>
                <p:cNvSpPr>
                  <a:spLocks noChangeShapeType="1"/>
                </p:cNvSpPr>
                <p:nvPr/>
              </p:nvSpPr>
              <p:spPr bwMode="auto">
                <a:xfrm>
                  <a:off x="0" y="1976"/>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781" name="Line 49"/>
                <p:cNvSpPr>
                  <a:spLocks noChangeShapeType="1"/>
                </p:cNvSpPr>
                <p:nvPr/>
              </p:nvSpPr>
              <p:spPr bwMode="auto">
                <a:xfrm>
                  <a:off x="0" y="2073"/>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782" name="Line 50"/>
                <p:cNvSpPr>
                  <a:spLocks noChangeShapeType="1"/>
                </p:cNvSpPr>
                <p:nvPr/>
              </p:nvSpPr>
              <p:spPr bwMode="auto">
                <a:xfrm>
                  <a:off x="0" y="2120"/>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783" name="Line 51"/>
                <p:cNvSpPr>
                  <a:spLocks noChangeShapeType="1"/>
                </p:cNvSpPr>
                <p:nvPr/>
              </p:nvSpPr>
              <p:spPr bwMode="auto">
                <a:xfrm>
                  <a:off x="0" y="2173"/>
                  <a:ext cx="3124" cy="0"/>
                </a:xfrm>
                <a:prstGeom prst="line">
                  <a:avLst/>
                </a:prstGeom>
                <a:noFill/>
                <a:ln w="222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784" name="Line 52"/>
                <p:cNvSpPr>
                  <a:spLocks noChangeShapeType="1"/>
                </p:cNvSpPr>
                <p:nvPr/>
              </p:nvSpPr>
              <p:spPr bwMode="auto">
                <a:xfrm>
                  <a:off x="0" y="2260"/>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785" name="Line 53"/>
                <p:cNvSpPr>
                  <a:spLocks noChangeShapeType="1"/>
                </p:cNvSpPr>
                <p:nvPr/>
              </p:nvSpPr>
              <p:spPr bwMode="auto">
                <a:xfrm>
                  <a:off x="0" y="2212"/>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786" name="Line 54"/>
                <p:cNvSpPr>
                  <a:spLocks noChangeShapeType="1"/>
                </p:cNvSpPr>
                <p:nvPr/>
              </p:nvSpPr>
              <p:spPr bwMode="auto">
                <a:xfrm>
                  <a:off x="0" y="2300"/>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787" name="Line 55"/>
                <p:cNvSpPr>
                  <a:spLocks noChangeShapeType="1"/>
                </p:cNvSpPr>
                <p:nvPr/>
              </p:nvSpPr>
              <p:spPr bwMode="auto">
                <a:xfrm>
                  <a:off x="0" y="2347"/>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788" name="Line 56"/>
                <p:cNvSpPr>
                  <a:spLocks noChangeShapeType="1"/>
                </p:cNvSpPr>
                <p:nvPr/>
              </p:nvSpPr>
              <p:spPr bwMode="auto">
                <a:xfrm>
                  <a:off x="0" y="2400"/>
                  <a:ext cx="3124" cy="0"/>
                </a:xfrm>
                <a:prstGeom prst="line">
                  <a:avLst/>
                </a:prstGeom>
                <a:noFill/>
                <a:ln w="222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789" name="Line 57"/>
                <p:cNvSpPr>
                  <a:spLocks noChangeShapeType="1"/>
                </p:cNvSpPr>
                <p:nvPr/>
              </p:nvSpPr>
              <p:spPr bwMode="auto">
                <a:xfrm>
                  <a:off x="0" y="2496"/>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790" name="Line 58"/>
                <p:cNvSpPr>
                  <a:spLocks noChangeShapeType="1"/>
                </p:cNvSpPr>
                <p:nvPr/>
              </p:nvSpPr>
              <p:spPr bwMode="auto">
                <a:xfrm>
                  <a:off x="0" y="2448"/>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791" name="Line 59"/>
                <p:cNvSpPr>
                  <a:spLocks noChangeShapeType="1"/>
                </p:cNvSpPr>
                <p:nvPr/>
              </p:nvSpPr>
              <p:spPr bwMode="auto">
                <a:xfrm>
                  <a:off x="0" y="2545"/>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792" name="Line 60"/>
                <p:cNvSpPr>
                  <a:spLocks noChangeShapeType="1"/>
                </p:cNvSpPr>
                <p:nvPr/>
              </p:nvSpPr>
              <p:spPr bwMode="auto">
                <a:xfrm>
                  <a:off x="0" y="2583"/>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793" name="Line 61"/>
                <p:cNvSpPr>
                  <a:spLocks noChangeShapeType="1"/>
                </p:cNvSpPr>
                <p:nvPr/>
              </p:nvSpPr>
              <p:spPr bwMode="auto">
                <a:xfrm>
                  <a:off x="0" y="2644"/>
                  <a:ext cx="3124" cy="0"/>
                </a:xfrm>
                <a:prstGeom prst="line">
                  <a:avLst/>
                </a:prstGeom>
                <a:noFill/>
                <a:ln w="222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794" name="Line 62"/>
                <p:cNvSpPr>
                  <a:spLocks noChangeShapeType="1"/>
                </p:cNvSpPr>
                <p:nvPr/>
              </p:nvSpPr>
              <p:spPr bwMode="auto">
                <a:xfrm>
                  <a:off x="0" y="2740"/>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795" name="Line 63"/>
                <p:cNvSpPr>
                  <a:spLocks noChangeShapeType="1"/>
                </p:cNvSpPr>
                <p:nvPr/>
              </p:nvSpPr>
              <p:spPr bwMode="auto">
                <a:xfrm>
                  <a:off x="0" y="2692"/>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796" name="Line 64"/>
                <p:cNvSpPr>
                  <a:spLocks noChangeShapeType="1"/>
                </p:cNvSpPr>
                <p:nvPr/>
              </p:nvSpPr>
              <p:spPr bwMode="auto">
                <a:xfrm>
                  <a:off x="0" y="2789"/>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797" name="Line 65"/>
                <p:cNvSpPr>
                  <a:spLocks noChangeShapeType="1"/>
                </p:cNvSpPr>
                <p:nvPr/>
              </p:nvSpPr>
              <p:spPr bwMode="auto">
                <a:xfrm>
                  <a:off x="0" y="2836"/>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798" name="Line 66"/>
                <p:cNvSpPr>
                  <a:spLocks noChangeShapeType="1"/>
                </p:cNvSpPr>
                <p:nvPr/>
              </p:nvSpPr>
              <p:spPr bwMode="auto">
                <a:xfrm>
                  <a:off x="0" y="2879"/>
                  <a:ext cx="3124" cy="0"/>
                </a:xfrm>
                <a:prstGeom prst="line">
                  <a:avLst/>
                </a:prstGeom>
                <a:noFill/>
                <a:ln w="222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799" name="Line 67"/>
                <p:cNvSpPr>
                  <a:spLocks noChangeShapeType="1"/>
                </p:cNvSpPr>
                <p:nvPr/>
              </p:nvSpPr>
              <p:spPr bwMode="auto">
                <a:xfrm>
                  <a:off x="0" y="2976"/>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800" name="Line 68"/>
                <p:cNvSpPr>
                  <a:spLocks noChangeShapeType="1"/>
                </p:cNvSpPr>
                <p:nvPr/>
              </p:nvSpPr>
              <p:spPr bwMode="auto">
                <a:xfrm>
                  <a:off x="0" y="2928"/>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801" name="Line 69"/>
                <p:cNvSpPr>
                  <a:spLocks noChangeShapeType="1"/>
                </p:cNvSpPr>
                <p:nvPr/>
              </p:nvSpPr>
              <p:spPr bwMode="auto">
                <a:xfrm>
                  <a:off x="0" y="3024"/>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802" name="Line 70"/>
                <p:cNvSpPr>
                  <a:spLocks noChangeShapeType="1"/>
                </p:cNvSpPr>
                <p:nvPr/>
              </p:nvSpPr>
              <p:spPr bwMode="auto">
                <a:xfrm>
                  <a:off x="0" y="3071"/>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803" name="Line 71"/>
                <p:cNvSpPr>
                  <a:spLocks noChangeShapeType="1"/>
                </p:cNvSpPr>
                <p:nvPr/>
              </p:nvSpPr>
              <p:spPr bwMode="auto">
                <a:xfrm>
                  <a:off x="0" y="3124"/>
                  <a:ext cx="3124" cy="0"/>
                </a:xfrm>
                <a:prstGeom prst="line">
                  <a:avLst/>
                </a:prstGeom>
                <a:noFill/>
                <a:ln w="222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64671" name="Group 72"/>
              <p:cNvGrpSpPr>
                <a:grpSpLocks/>
              </p:cNvGrpSpPr>
              <p:nvPr/>
            </p:nvGrpSpPr>
            <p:grpSpPr bwMode="auto">
              <a:xfrm>
                <a:off x="0" y="7"/>
                <a:ext cx="3124" cy="3124"/>
                <a:chOff x="0" y="0"/>
                <a:chExt cx="3124" cy="3124"/>
              </a:xfrm>
            </p:grpSpPr>
            <p:sp>
              <p:nvSpPr>
                <p:cNvPr id="64672" name="Line 73"/>
                <p:cNvSpPr>
                  <a:spLocks noChangeShapeType="1"/>
                </p:cNvSpPr>
                <p:nvPr/>
              </p:nvSpPr>
              <p:spPr bwMode="auto">
                <a:xfrm rot="5400000">
                  <a:off x="1562" y="1562"/>
                  <a:ext cx="3124" cy="0"/>
                </a:xfrm>
                <a:prstGeom prst="line">
                  <a:avLst/>
                </a:prstGeom>
                <a:noFill/>
                <a:ln w="222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673" name="Line 74"/>
                <p:cNvSpPr>
                  <a:spLocks noChangeShapeType="1"/>
                </p:cNvSpPr>
                <p:nvPr/>
              </p:nvSpPr>
              <p:spPr bwMode="auto">
                <a:xfrm rot="5400000">
                  <a:off x="1458" y="1562"/>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674" name="Line 75"/>
                <p:cNvSpPr>
                  <a:spLocks noChangeShapeType="1"/>
                </p:cNvSpPr>
                <p:nvPr/>
              </p:nvSpPr>
              <p:spPr bwMode="auto">
                <a:xfrm rot="5400000">
                  <a:off x="1505" y="1562"/>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675" name="Line 76"/>
                <p:cNvSpPr>
                  <a:spLocks noChangeShapeType="1"/>
                </p:cNvSpPr>
                <p:nvPr/>
              </p:nvSpPr>
              <p:spPr bwMode="auto">
                <a:xfrm rot="5400000">
                  <a:off x="1408" y="1562"/>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676" name="Line 77"/>
                <p:cNvSpPr>
                  <a:spLocks noChangeShapeType="1"/>
                </p:cNvSpPr>
                <p:nvPr/>
              </p:nvSpPr>
              <p:spPr bwMode="auto">
                <a:xfrm rot="5400000">
                  <a:off x="1362" y="1562"/>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677" name="Line 78"/>
                <p:cNvSpPr>
                  <a:spLocks noChangeShapeType="1"/>
                </p:cNvSpPr>
                <p:nvPr/>
              </p:nvSpPr>
              <p:spPr bwMode="auto">
                <a:xfrm rot="5400000">
                  <a:off x="1309" y="1562"/>
                  <a:ext cx="3124" cy="0"/>
                </a:xfrm>
                <a:prstGeom prst="line">
                  <a:avLst/>
                </a:prstGeom>
                <a:noFill/>
                <a:ln w="222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678" name="Line 79"/>
                <p:cNvSpPr>
                  <a:spLocks noChangeShapeType="1"/>
                </p:cNvSpPr>
                <p:nvPr/>
              </p:nvSpPr>
              <p:spPr bwMode="auto">
                <a:xfrm rot="5400000">
                  <a:off x="1205" y="1562"/>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679" name="Line 80"/>
                <p:cNvSpPr>
                  <a:spLocks noChangeShapeType="1"/>
                </p:cNvSpPr>
                <p:nvPr/>
              </p:nvSpPr>
              <p:spPr bwMode="auto">
                <a:xfrm rot="5400000">
                  <a:off x="1252" y="1562"/>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680" name="Line 81"/>
                <p:cNvSpPr>
                  <a:spLocks noChangeShapeType="1"/>
                </p:cNvSpPr>
                <p:nvPr/>
              </p:nvSpPr>
              <p:spPr bwMode="auto">
                <a:xfrm rot="5400000">
                  <a:off x="1164" y="1562"/>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681" name="Line 82"/>
                <p:cNvSpPr>
                  <a:spLocks noChangeShapeType="1"/>
                </p:cNvSpPr>
                <p:nvPr/>
              </p:nvSpPr>
              <p:spPr bwMode="auto">
                <a:xfrm rot="5400000">
                  <a:off x="1117" y="1562"/>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682" name="Line 83"/>
                <p:cNvSpPr>
                  <a:spLocks noChangeShapeType="1"/>
                </p:cNvSpPr>
                <p:nvPr/>
              </p:nvSpPr>
              <p:spPr bwMode="auto">
                <a:xfrm rot="5400000">
                  <a:off x="1074" y="1562"/>
                  <a:ext cx="3124" cy="0"/>
                </a:xfrm>
                <a:prstGeom prst="line">
                  <a:avLst/>
                </a:prstGeom>
                <a:noFill/>
                <a:ln w="222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683" name="Line 84"/>
                <p:cNvSpPr>
                  <a:spLocks noChangeShapeType="1"/>
                </p:cNvSpPr>
                <p:nvPr/>
              </p:nvSpPr>
              <p:spPr bwMode="auto">
                <a:xfrm rot="5400000">
                  <a:off x="970" y="1562"/>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684" name="Line 85"/>
                <p:cNvSpPr>
                  <a:spLocks noChangeShapeType="1"/>
                </p:cNvSpPr>
                <p:nvPr/>
              </p:nvSpPr>
              <p:spPr bwMode="auto">
                <a:xfrm rot="5400000">
                  <a:off x="1017" y="1562"/>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685" name="Line 86"/>
                <p:cNvSpPr>
                  <a:spLocks noChangeShapeType="1"/>
                </p:cNvSpPr>
                <p:nvPr/>
              </p:nvSpPr>
              <p:spPr bwMode="auto">
                <a:xfrm rot="5400000">
                  <a:off x="921" y="1562"/>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686" name="Line 87"/>
                <p:cNvSpPr>
                  <a:spLocks noChangeShapeType="1"/>
                </p:cNvSpPr>
                <p:nvPr/>
              </p:nvSpPr>
              <p:spPr bwMode="auto">
                <a:xfrm rot="5400000">
                  <a:off x="883" y="1562"/>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687" name="Line 88"/>
                <p:cNvSpPr>
                  <a:spLocks noChangeShapeType="1"/>
                </p:cNvSpPr>
                <p:nvPr/>
              </p:nvSpPr>
              <p:spPr bwMode="auto">
                <a:xfrm rot="5400000">
                  <a:off x="830" y="1562"/>
                  <a:ext cx="3124" cy="0"/>
                </a:xfrm>
                <a:prstGeom prst="line">
                  <a:avLst/>
                </a:prstGeom>
                <a:noFill/>
                <a:ln w="222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688" name="Line 89"/>
                <p:cNvSpPr>
                  <a:spLocks noChangeShapeType="1"/>
                </p:cNvSpPr>
                <p:nvPr/>
              </p:nvSpPr>
              <p:spPr bwMode="auto">
                <a:xfrm rot="5400000">
                  <a:off x="735" y="1562"/>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689" name="Line 90"/>
                <p:cNvSpPr>
                  <a:spLocks noChangeShapeType="1"/>
                </p:cNvSpPr>
                <p:nvPr/>
              </p:nvSpPr>
              <p:spPr bwMode="auto">
                <a:xfrm rot="5400000">
                  <a:off x="782" y="1562"/>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690" name="Line 91"/>
                <p:cNvSpPr>
                  <a:spLocks noChangeShapeType="1"/>
                </p:cNvSpPr>
                <p:nvPr/>
              </p:nvSpPr>
              <p:spPr bwMode="auto">
                <a:xfrm rot="5400000">
                  <a:off x="685" y="1562"/>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691" name="Line 92"/>
                <p:cNvSpPr>
                  <a:spLocks noChangeShapeType="1"/>
                </p:cNvSpPr>
                <p:nvPr/>
              </p:nvSpPr>
              <p:spPr bwMode="auto">
                <a:xfrm rot="5400000">
                  <a:off x="647" y="1562"/>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692" name="Line 93"/>
                <p:cNvSpPr>
                  <a:spLocks noChangeShapeType="1"/>
                </p:cNvSpPr>
                <p:nvPr/>
              </p:nvSpPr>
              <p:spPr bwMode="auto">
                <a:xfrm rot="5400000">
                  <a:off x="594" y="1562"/>
                  <a:ext cx="3124" cy="0"/>
                </a:xfrm>
                <a:prstGeom prst="line">
                  <a:avLst/>
                </a:prstGeom>
                <a:noFill/>
                <a:ln w="222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693" name="Line 94"/>
                <p:cNvSpPr>
                  <a:spLocks noChangeShapeType="1"/>
                </p:cNvSpPr>
                <p:nvPr/>
              </p:nvSpPr>
              <p:spPr bwMode="auto">
                <a:xfrm rot="5400000">
                  <a:off x="500" y="1562"/>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694" name="Line 95"/>
                <p:cNvSpPr>
                  <a:spLocks noChangeShapeType="1"/>
                </p:cNvSpPr>
                <p:nvPr/>
              </p:nvSpPr>
              <p:spPr bwMode="auto">
                <a:xfrm rot="5400000">
                  <a:off x="547" y="1562"/>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695" name="Line 96"/>
                <p:cNvSpPr>
                  <a:spLocks noChangeShapeType="1"/>
                </p:cNvSpPr>
                <p:nvPr/>
              </p:nvSpPr>
              <p:spPr bwMode="auto">
                <a:xfrm rot="5400000">
                  <a:off x="450" y="1562"/>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696" name="Line 97"/>
                <p:cNvSpPr>
                  <a:spLocks noChangeShapeType="1"/>
                </p:cNvSpPr>
                <p:nvPr/>
              </p:nvSpPr>
              <p:spPr bwMode="auto">
                <a:xfrm rot="5400000">
                  <a:off x="394" y="1562"/>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697" name="Line 98"/>
                <p:cNvSpPr>
                  <a:spLocks noChangeShapeType="1"/>
                </p:cNvSpPr>
                <p:nvPr/>
              </p:nvSpPr>
              <p:spPr bwMode="auto">
                <a:xfrm rot="5400000">
                  <a:off x="350" y="1562"/>
                  <a:ext cx="3124" cy="0"/>
                </a:xfrm>
                <a:prstGeom prst="line">
                  <a:avLst/>
                </a:prstGeom>
                <a:noFill/>
                <a:ln w="222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698" name="Line 99"/>
                <p:cNvSpPr>
                  <a:spLocks noChangeShapeType="1"/>
                </p:cNvSpPr>
                <p:nvPr/>
              </p:nvSpPr>
              <p:spPr bwMode="auto">
                <a:xfrm rot="5400000">
                  <a:off x="255" y="1562"/>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699" name="Line 100"/>
                <p:cNvSpPr>
                  <a:spLocks noChangeShapeType="1"/>
                </p:cNvSpPr>
                <p:nvPr/>
              </p:nvSpPr>
              <p:spPr bwMode="auto">
                <a:xfrm rot="5400000">
                  <a:off x="302" y="1562"/>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700" name="Line 101"/>
                <p:cNvSpPr>
                  <a:spLocks noChangeShapeType="1"/>
                </p:cNvSpPr>
                <p:nvPr/>
              </p:nvSpPr>
              <p:spPr bwMode="auto">
                <a:xfrm rot="5400000">
                  <a:off x="205" y="1562"/>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701" name="Line 102"/>
                <p:cNvSpPr>
                  <a:spLocks noChangeShapeType="1"/>
                </p:cNvSpPr>
                <p:nvPr/>
              </p:nvSpPr>
              <p:spPr bwMode="auto">
                <a:xfrm rot="5400000">
                  <a:off x="159" y="1562"/>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702" name="Line 103"/>
                <p:cNvSpPr>
                  <a:spLocks noChangeShapeType="1"/>
                </p:cNvSpPr>
                <p:nvPr/>
              </p:nvSpPr>
              <p:spPr bwMode="auto">
                <a:xfrm rot="5400000">
                  <a:off x="116" y="1562"/>
                  <a:ext cx="3124" cy="0"/>
                </a:xfrm>
                <a:prstGeom prst="line">
                  <a:avLst/>
                </a:prstGeom>
                <a:noFill/>
                <a:ln w="222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703" name="Line 104"/>
                <p:cNvSpPr>
                  <a:spLocks noChangeShapeType="1"/>
                </p:cNvSpPr>
                <p:nvPr/>
              </p:nvSpPr>
              <p:spPr bwMode="auto">
                <a:xfrm rot="5400000">
                  <a:off x="12" y="1562"/>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704" name="Line 105"/>
                <p:cNvSpPr>
                  <a:spLocks noChangeShapeType="1"/>
                </p:cNvSpPr>
                <p:nvPr/>
              </p:nvSpPr>
              <p:spPr bwMode="auto">
                <a:xfrm rot="5400000">
                  <a:off x="59" y="1562"/>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705" name="Line 106"/>
                <p:cNvSpPr>
                  <a:spLocks noChangeShapeType="1"/>
                </p:cNvSpPr>
                <p:nvPr/>
              </p:nvSpPr>
              <p:spPr bwMode="auto">
                <a:xfrm rot="5400000">
                  <a:off x="-29" y="1562"/>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706" name="Line 107"/>
                <p:cNvSpPr>
                  <a:spLocks noChangeShapeType="1"/>
                </p:cNvSpPr>
                <p:nvPr/>
              </p:nvSpPr>
              <p:spPr bwMode="auto">
                <a:xfrm rot="5400000">
                  <a:off x="-76" y="1562"/>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707" name="Line 108"/>
                <p:cNvSpPr>
                  <a:spLocks noChangeShapeType="1"/>
                </p:cNvSpPr>
                <p:nvPr/>
              </p:nvSpPr>
              <p:spPr bwMode="auto">
                <a:xfrm rot="5400000">
                  <a:off x="-120" y="1562"/>
                  <a:ext cx="3124" cy="0"/>
                </a:xfrm>
                <a:prstGeom prst="line">
                  <a:avLst/>
                </a:prstGeom>
                <a:noFill/>
                <a:ln w="222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708" name="Line 109"/>
                <p:cNvSpPr>
                  <a:spLocks noChangeShapeType="1"/>
                </p:cNvSpPr>
                <p:nvPr/>
              </p:nvSpPr>
              <p:spPr bwMode="auto">
                <a:xfrm rot="5400000">
                  <a:off x="-223" y="1562"/>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709" name="Line 110"/>
                <p:cNvSpPr>
                  <a:spLocks noChangeShapeType="1"/>
                </p:cNvSpPr>
                <p:nvPr/>
              </p:nvSpPr>
              <p:spPr bwMode="auto">
                <a:xfrm rot="5400000">
                  <a:off x="-177" y="1562"/>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710" name="Line 111"/>
                <p:cNvSpPr>
                  <a:spLocks noChangeShapeType="1"/>
                </p:cNvSpPr>
                <p:nvPr/>
              </p:nvSpPr>
              <p:spPr bwMode="auto">
                <a:xfrm rot="5400000">
                  <a:off x="-264" y="1562"/>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711" name="Line 112"/>
                <p:cNvSpPr>
                  <a:spLocks noChangeShapeType="1"/>
                </p:cNvSpPr>
                <p:nvPr/>
              </p:nvSpPr>
              <p:spPr bwMode="auto">
                <a:xfrm rot="5400000">
                  <a:off x="-320" y="1562"/>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712" name="Line 113"/>
                <p:cNvSpPr>
                  <a:spLocks noChangeShapeType="1"/>
                </p:cNvSpPr>
                <p:nvPr/>
              </p:nvSpPr>
              <p:spPr bwMode="auto">
                <a:xfrm rot="5400000">
                  <a:off x="-369" y="1562"/>
                  <a:ext cx="3124" cy="0"/>
                </a:xfrm>
                <a:prstGeom prst="line">
                  <a:avLst/>
                </a:prstGeom>
                <a:noFill/>
                <a:ln w="222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713" name="Line 114"/>
                <p:cNvSpPr>
                  <a:spLocks noChangeShapeType="1"/>
                </p:cNvSpPr>
                <p:nvPr/>
              </p:nvSpPr>
              <p:spPr bwMode="auto">
                <a:xfrm rot="5400000">
                  <a:off x="-465" y="1562"/>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714" name="Line 115"/>
                <p:cNvSpPr>
                  <a:spLocks noChangeShapeType="1"/>
                </p:cNvSpPr>
                <p:nvPr/>
              </p:nvSpPr>
              <p:spPr bwMode="auto">
                <a:xfrm rot="5400000">
                  <a:off x="-417" y="1562"/>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715" name="Line 116"/>
                <p:cNvSpPr>
                  <a:spLocks noChangeShapeType="1"/>
                </p:cNvSpPr>
                <p:nvPr/>
              </p:nvSpPr>
              <p:spPr bwMode="auto">
                <a:xfrm rot="5400000">
                  <a:off x="-514" y="1562"/>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716" name="Line 117"/>
                <p:cNvSpPr>
                  <a:spLocks noChangeShapeType="1"/>
                </p:cNvSpPr>
                <p:nvPr/>
              </p:nvSpPr>
              <p:spPr bwMode="auto">
                <a:xfrm rot="5400000">
                  <a:off x="-561" y="1562"/>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717" name="Line 118"/>
                <p:cNvSpPr>
                  <a:spLocks noChangeShapeType="1"/>
                </p:cNvSpPr>
                <p:nvPr/>
              </p:nvSpPr>
              <p:spPr bwMode="auto">
                <a:xfrm rot="5400000">
                  <a:off x="-604" y="1562"/>
                  <a:ext cx="3124" cy="0"/>
                </a:xfrm>
                <a:prstGeom prst="line">
                  <a:avLst/>
                </a:prstGeom>
                <a:noFill/>
                <a:ln w="222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718" name="Line 119"/>
                <p:cNvSpPr>
                  <a:spLocks noChangeShapeType="1"/>
                </p:cNvSpPr>
                <p:nvPr/>
              </p:nvSpPr>
              <p:spPr bwMode="auto">
                <a:xfrm rot="5400000">
                  <a:off x="-700" y="1562"/>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719" name="Line 120"/>
                <p:cNvSpPr>
                  <a:spLocks noChangeShapeType="1"/>
                </p:cNvSpPr>
                <p:nvPr/>
              </p:nvSpPr>
              <p:spPr bwMode="auto">
                <a:xfrm rot="5400000">
                  <a:off x="-661" y="1562"/>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720" name="Line 121"/>
                <p:cNvSpPr>
                  <a:spLocks noChangeShapeType="1"/>
                </p:cNvSpPr>
                <p:nvPr/>
              </p:nvSpPr>
              <p:spPr bwMode="auto">
                <a:xfrm rot="5400000">
                  <a:off x="-749" y="1562"/>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721" name="Line 122"/>
                <p:cNvSpPr>
                  <a:spLocks noChangeShapeType="1"/>
                </p:cNvSpPr>
                <p:nvPr/>
              </p:nvSpPr>
              <p:spPr bwMode="auto">
                <a:xfrm rot="5400000">
                  <a:off x="-796" y="1562"/>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722" name="Line 123"/>
                <p:cNvSpPr>
                  <a:spLocks noChangeShapeType="1"/>
                </p:cNvSpPr>
                <p:nvPr/>
              </p:nvSpPr>
              <p:spPr bwMode="auto">
                <a:xfrm rot="5400000">
                  <a:off x="-841" y="1562"/>
                  <a:ext cx="3124" cy="0"/>
                </a:xfrm>
                <a:prstGeom prst="line">
                  <a:avLst/>
                </a:prstGeom>
                <a:noFill/>
                <a:ln w="222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723" name="Line 124"/>
                <p:cNvSpPr>
                  <a:spLocks noChangeShapeType="1"/>
                </p:cNvSpPr>
                <p:nvPr/>
              </p:nvSpPr>
              <p:spPr bwMode="auto">
                <a:xfrm rot="5400000">
                  <a:off x="-936" y="1562"/>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724" name="Line 125"/>
                <p:cNvSpPr>
                  <a:spLocks noChangeShapeType="1"/>
                </p:cNvSpPr>
                <p:nvPr/>
              </p:nvSpPr>
              <p:spPr bwMode="auto">
                <a:xfrm rot="5400000">
                  <a:off x="-889" y="1562"/>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725" name="Line 126"/>
                <p:cNvSpPr>
                  <a:spLocks noChangeShapeType="1"/>
                </p:cNvSpPr>
                <p:nvPr/>
              </p:nvSpPr>
              <p:spPr bwMode="auto">
                <a:xfrm rot="5400000">
                  <a:off x="-985" y="1562"/>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726" name="Line 127"/>
                <p:cNvSpPr>
                  <a:spLocks noChangeShapeType="1"/>
                </p:cNvSpPr>
                <p:nvPr/>
              </p:nvSpPr>
              <p:spPr bwMode="auto">
                <a:xfrm rot="5400000">
                  <a:off x="-1033" y="1562"/>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727" name="Line 128"/>
                <p:cNvSpPr>
                  <a:spLocks noChangeShapeType="1"/>
                </p:cNvSpPr>
                <p:nvPr/>
              </p:nvSpPr>
              <p:spPr bwMode="auto">
                <a:xfrm rot="5400000">
                  <a:off x="-1076" y="1562"/>
                  <a:ext cx="3124" cy="0"/>
                </a:xfrm>
                <a:prstGeom prst="line">
                  <a:avLst/>
                </a:prstGeom>
                <a:noFill/>
                <a:ln w="222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728" name="Line 129"/>
                <p:cNvSpPr>
                  <a:spLocks noChangeShapeType="1"/>
                </p:cNvSpPr>
                <p:nvPr/>
              </p:nvSpPr>
              <p:spPr bwMode="auto">
                <a:xfrm rot="5400000">
                  <a:off x="-1171" y="1562"/>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729" name="Line 130"/>
                <p:cNvSpPr>
                  <a:spLocks noChangeShapeType="1"/>
                </p:cNvSpPr>
                <p:nvPr/>
              </p:nvSpPr>
              <p:spPr bwMode="auto">
                <a:xfrm rot="5400000">
                  <a:off x="-1133" y="1562"/>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730" name="Line 131"/>
                <p:cNvSpPr>
                  <a:spLocks noChangeShapeType="1"/>
                </p:cNvSpPr>
                <p:nvPr/>
              </p:nvSpPr>
              <p:spPr bwMode="auto">
                <a:xfrm rot="5400000">
                  <a:off x="-1221" y="1562"/>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731" name="Line 132"/>
                <p:cNvSpPr>
                  <a:spLocks noChangeShapeType="1"/>
                </p:cNvSpPr>
                <p:nvPr/>
              </p:nvSpPr>
              <p:spPr bwMode="auto">
                <a:xfrm rot="5400000">
                  <a:off x="-1268" y="1562"/>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732" name="Line 133"/>
                <p:cNvSpPr>
                  <a:spLocks noChangeShapeType="1"/>
                </p:cNvSpPr>
                <p:nvPr/>
              </p:nvSpPr>
              <p:spPr bwMode="auto">
                <a:xfrm rot="5400000">
                  <a:off x="-1309" y="1562"/>
                  <a:ext cx="3124" cy="0"/>
                </a:xfrm>
                <a:prstGeom prst="line">
                  <a:avLst/>
                </a:prstGeom>
                <a:noFill/>
                <a:ln w="222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733" name="Line 134"/>
                <p:cNvSpPr>
                  <a:spLocks noChangeShapeType="1"/>
                </p:cNvSpPr>
                <p:nvPr/>
              </p:nvSpPr>
              <p:spPr bwMode="auto">
                <a:xfrm rot="5400000">
                  <a:off x="-1413" y="1562"/>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734" name="Line 135"/>
                <p:cNvSpPr>
                  <a:spLocks noChangeShapeType="1"/>
                </p:cNvSpPr>
                <p:nvPr/>
              </p:nvSpPr>
              <p:spPr bwMode="auto">
                <a:xfrm rot="5400000">
                  <a:off x="-1367" y="1562"/>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735" name="Line 136"/>
                <p:cNvSpPr>
                  <a:spLocks noChangeShapeType="1"/>
                </p:cNvSpPr>
                <p:nvPr/>
              </p:nvSpPr>
              <p:spPr bwMode="auto">
                <a:xfrm rot="5400000">
                  <a:off x="-1463" y="1562"/>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736" name="Line 137"/>
                <p:cNvSpPr>
                  <a:spLocks noChangeShapeType="1"/>
                </p:cNvSpPr>
                <p:nvPr/>
              </p:nvSpPr>
              <p:spPr bwMode="auto">
                <a:xfrm rot="5400000">
                  <a:off x="-1510" y="1562"/>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737" name="Line 138"/>
                <p:cNvSpPr>
                  <a:spLocks noChangeShapeType="1"/>
                </p:cNvSpPr>
                <p:nvPr/>
              </p:nvSpPr>
              <p:spPr bwMode="auto">
                <a:xfrm rot="5400000">
                  <a:off x="-1562" y="1562"/>
                  <a:ext cx="3124" cy="0"/>
                </a:xfrm>
                <a:prstGeom prst="line">
                  <a:avLst/>
                </a:prstGeom>
                <a:noFill/>
                <a:ln w="222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grpSp>
          <p:nvGrpSpPr>
            <p:cNvPr id="64589" name="Group 139"/>
            <p:cNvGrpSpPr>
              <a:grpSpLocks/>
            </p:cNvGrpSpPr>
            <p:nvPr/>
          </p:nvGrpSpPr>
          <p:grpSpPr bwMode="auto">
            <a:xfrm>
              <a:off x="304" y="322"/>
              <a:ext cx="2627" cy="2646"/>
              <a:chOff x="0" y="0"/>
              <a:chExt cx="2627" cy="2646"/>
            </a:xfrm>
          </p:grpSpPr>
          <p:sp>
            <p:nvSpPr>
              <p:cNvPr id="64668" name="Line 140"/>
              <p:cNvSpPr>
                <a:spLocks noChangeShapeType="1"/>
              </p:cNvSpPr>
              <p:nvPr/>
            </p:nvSpPr>
            <p:spPr bwMode="auto">
              <a:xfrm flipV="1">
                <a:off x="9" y="0"/>
                <a:ext cx="0" cy="2646"/>
              </a:xfrm>
              <a:prstGeom prst="line">
                <a:avLst/>
              </a:prstGeom>
              <a:noFill/>
              <a:ln w="22225">
                <a:solidFill>
                  <a:srgbClr val="000000"/>
                </a:solidFill>
                <a:round/>
                <a:headEnd/>
                <a:tailEnd type="stealth" w="lg" len="lg"/>
              </a:ln>
              <a:extLst>
                <a:ext uri="{909E8E84-426E-40DD-AFC4-6F175D3DCCD1}">
                  <a14:hiddenFill xmlns:a14="http://schemas.microsoft.com/office/drawing/2010/main">
                    <a:noFill/>
                  </a14:hiddenFill>
                </a:ext>
              </a:extLst>
            </p:spPr>
            <p:txBody>
              <a:bodyPr/>
              <a:lstStyle/>
              <a:p>
                <a:endParaRPr lang="zh-CN" altLang="en-US"/>
              </a:p>
            </p:txBody>
          </p:sp>
          <p:sp>
            <p:nvSpPr>
              <p:cNvPr id="64669" name="Line 141"/>
              <p:cNvSpPr>
                <a:spLocks noChangeShapeType="1"/>
              </p:cNvSpPr>
              <p:nvPr/>
            </p:nvSpPr>
            <p:spPr bwMode="auto">
              <a:xfrm>
                <a:off x="0" y="2646"/>
                <a:ext cx="2627" cy="0"/>
              </a:xfrm>
              <a:prstGeom prst="line">
                <a:avLst/>
              </a:prstGeom>
              <a:noFill/>
              <a:ln w="22225">
                <a:solidFill>
                  <a:srgbClr val="000000"/>
                </a:solidFill>
                <a:round/>
                <a:headEnd/>
                <a:tailEnd type="stealth" w="lg" len="lg"/>
              </a:ln>
              <a:extLst>
                <a:ext uri="{909E8E84-426E-40DD-AFC4-6F175D3DCCD1}">
                  <a14:hiddenFill xmlns:a14="http://schemas.microsoft.com/office/drawing/2010/main">
                    <a:noFill/>
                  </a14:hiddenFill>
                </a:ext>
              </a:extLst>
            </p:spPr>
            <p:txBody>
              <a:bodyPr/>
              <a:lstStyle/>
              <a:p>
                <a:endParaRPr lang="zh-CN" altLang="en-US"/>
              </a:p>
            </p:txBody>
          </p:sp>
        </p:grpSp>
        <p:grpSp>
          <p:nvGrpSpPr>
            <p:cNvPr id="64590" name="Group 142"/>
            <p:cNvGrpSpPr>
              <a:grpSpLocks/>
            </p:cNvGrpSpPr>
            <p:nvPr/>
          </p:nvGrpSpPr>
          <p:grpSpPr bwMode="auto">
            <a:xfrm>
              <a:off x="50" y="116"/>
              <a:ext cx="3242" cy="2961"/>
              <a:chOff x="0" y="0"/>
              <a:chExt cx="3242" cy="2961"/>
            </a:xfrm>
          </p:grpSpPr>
          <p:sp>
            <p:nvSpPr>
              <p:cNvPr id="64666" name="Text Box 143"/>
              <p:cNvSpPr txBox="1">
                <a:spLocks noChangeArrowheads="1"/>
              </p:cNvSpPr>
              <p:nvPr/>
            </p:nvSpPr>
            <p:spPr bwMode="auto">
              <a:xfrm>
                <a:off x="0" y="0"/>
                <a:ext cx="540" cy="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ts val="575"/>
                  </a:spcBef>
                  <a:buClr>
                    <a:schemeClr val="accent1"/>
                  </a:buClr>
                  <a:buSzPct val="85000"/>
                  <a:buFont typeface="Wingdings 2" panose="05020102010507070707" pitchFamily="18" charset="2"/>
                  <a:buChar char=""/>
                  <a:defRPr sz="2600">
                    <a:solidFill>
                      <a:schemeClr val="tx1"/>
                    </a:solidFill>
                    <a:latin typeface="Arial" panose="020B0604020202020204" pitchFamily="34" charset="0"/>
                    <a:ea typeface="宋体" panose="02010600030101010101" pitchFamily="2" charset="-122"/>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ts val="375"/>
                  </a:spcBef>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9pPr>
              </a:lstStyle>
              <a:p>
                <a:pPr algn="ctr">
                  <a:spcBef>
                    <a:spcPct val="50000"/>
                  </a:spcBef>
                  <a:buClr>
                    <a:srgbClr val="FF0000"/>
                  </a:buClr>
                  <a:buSzPct val="130000"/>
                  <a:buFont typeface="Monotype Sorts" pitchFamily="2" charset="2"/>
                  <a:buNone/>
                </a:pPr>
                <a:r>
                  <a:rPr lang="en-US" altLang="zh-CN" sz="1600" i="1"/>
                  <a:t>I </a:t>
                </a:r>
                <a:r>
                  <a:rPr lang="en-US" altLang="zh-CN" sz="1600"/>
                  <a:t>(mA)</a:t>
                </a:r>
                <a:endParaRPr lang="en-US" altLang="zh-CN" sz="2400"/>
              </a:p>
            </p:txBody>
          </p:sp>
          <p:sp>
            <p:nvSpPr>
              <p:cNvPr id="64667" name="Text Box 144"/>
              <p:cNvSpPr txBox="1">
                <a:spLocks noChangeArrowheads="1"/>
              </p:cNvSpPr>
              <p:nvPr/>
            </p:nvSpPr>
            <p:spPr bwMode="auto">
              <a:xfrm>
                <a:off x="2775" y="2739"/>
                <a:ext cx="467" cy="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ts val="575"/>
                  </a:spcBef>
                  <a:buClr>
                    <a:schemeClr val="accent1"/>
                  </a:buClr>
                  <a:buSzPct val="85000"/>
                  <a:buFont typeface="Wingdings 2" panose="05020102010507070707" pitchFamily="18" charset="2"/>
                  <a:buChar char=""/>
                  <a:defRPr sz="2600">
                    <a:solidFill>
                      <a:schemeClr val="tx1"/>
                    </a:solidFill>
                    <a:latin typeface="Arial" panose="020B0604020202020204" pitchFamily="34" charset="0"/>
                    <a:ea typeface="宋体" panose="02010600030101010101" pitchFamily="2" charset="-122"/>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ts val="375"/>
                  </a:spcBef>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9pPr>
              </a:lstStyle>
              <a:p>
                <a:pPr algn="ctr">
                  <a:spcBef>
                    <a:spcPct val="50000"/>
                  </a:spcBef>
                  <a:buClr>
                    <a:srgbClr val="FF0000"/>
                  </a:buClr>
                  <a:buSzPct val="130000"/>
                  <a:buFont typeface="Monotype Sorts" pitchFamily="2" charset="2"/>
                  <a:buNone/>
                </a:pPr>
                <a:r>
                  <a:rPr lang="en-US" altLang="zh-CN" sz="1600" i="1"/>
                  <a:t>U </a:t>
                </a:r>
                <a:r>
                  <a:rPr lang="en-US" altLang="zh-CN" sz="1600"/>
                  <a:t>(V)</a:t>
                </a:r>
                <a:endParaRPr lang="en-US" altLang="zh-CN" sz="2400"/>
              </a:p>
            </p:txBody>
          </p:sp>
        </p:grpSp>
        <p:grpSp>
          <p:nvGrpSpPr>
            <p:cNvPr id="64591" name="Group 145"/>
            <p:cNvGrpSpPr>
              <a:grpSpLocks/>
            </p:cNvGrpSpPr>
            <p:nvPr/>
          </p:nvGrpSpPr>
          <p:grpSpPr bwMode="auto">
            <a:xfrm>
              <a:off x="13" y="541"/>
              <a:ext cx="352" cy="2260"/>
              <a:chOff x="0" y="0"/>
              <a:chExt cx="352" cy="2260"/>
            </a:xfrm>
          </p:grpSpPr>
          <p:sp>
            <p:nvSpPr>
              <p:cNvPr id="64646" name="Line 146"/>
              <p:cNvSpPr>
                <a:spLocks noChangeShapeType="1"/>
              </p:cNvSpPr>
              <p:nvPr/>
            </p:nvSpPr>
            <p:spPr bwMode="auto">
              <a:xfrm rot="5400000">
                <a:off x="307" y="940"/>
                <a:ext cx="0" cy="55"/>
              </a:xfrm>
              <a:prstGeom prst="line">
                <a:avLst/>
              </a:prstGeom>
              <a:noFill/>
              <a:ln w="19050">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647" name="Line 147"/>
              <p:cNvSpPr>
                <a:spLocks noChangeShapeType="1"/>
              </p:cNvSpPr>
              <p:nvPr/>
            </p:nvSpPr>
            <p:spPr bwMode="auto">
              <a:xfrm rot="5400000">
                <a:off x="307" y="1432"/>
                <a:ext cx="0" cy="55"/>
              </a:xfrm>
              <a:prstGeom prst="line">
                <a:avLst/>
              </a:prstGeom>
              <a:noFill/>
              <a:ln w="19050">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648" name="Line 148"/>
              <p:cNvSpPr>
                <a:spLocks noChangeShapeType="1"/>
              </p:cNvSpPr>
              <p:nvPr/>
            </p:nvSpPr>
            <p:spPr bwMode="auto">
              <a:xfrm rot="5400000">
                <a:off x="307" y="1897"/>
                <a:ext cx="0" cy="55"/>
              </a:xfrm>
              <a:prstGeom prst="line">
                <a:avLst/>
              </a:prstGeom>
              <a:noFill/>
              <a:ln w="19050">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649" name="Line 149"/>
              <p:cNvSpPr>
                <a:spLocks noChangeShapeType="1"/>
              </p:cNvSpPr>
              <p:nvPr/>
            </p:nvSpPr>
            <p:spPr bwMode="auto">
              <a:xfrm rot="5400000">
                <a:off x="307" y="-1"/>
                <a:ext cx="0" cy="55"/>
              </a:xfrm>
              <a:prstGeom prst="line">
                <a:avLst/>
              </a:prstGeom>
              <a:noFill/>
              <a:ln w="19050">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650" name="Line 150"/>
              <p:cNvSpPr>
                <a:spLocks noChangeShapeType="1"/>
              </p:cNvSpPr>
              <p:nvPr/>
            </p:nvSpPr>
            <p:spPr bwMode="auto">
              <a:xfrm rot="5400000">
                <a:off x="307" y="460"/>
                <a:ext cx="0" cy="55"/>
              </a:xfrm>
              <a:prstGeom prst="line">
                <a:avLst/>
              </a:prstGeom>
              <a:noFill/>
              <a:ln w="19050">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651" name="Text Box 151"/>
              <p:cNvSpPr txBox="1">
                <a:spLocks noChangeArrowheads="1"/>
              </p:cNvSpPr>
              <p:nvPr/>
            </p:nvSpPr>
            <p:spPr bwMode="auto">
              <a:xfrm>
                <a:off x="22" y="1426"/>
                <a:ext cx="275" cy="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spcBef>
                    <a:spcPts val="575"/>
                  </a:spcBef>
                  <a:buClr>
                    <a:schemeClr val="accent1"/>
                  </a:buClr>
                  <a:buSzPct val="85000"/>
                  <a:buFont typeface="Wingdings 2" panose="05020102010507070707" pitchFamily="18" charset="2"/>
                  <a:buChar char=""/>
                  <a:defRPr sz="2600">
                    <a:solidFill>
                      <a:schemeClr val="tx1"/>
                    </a:solidFill>
                    <a:latin typeface="Arial" panose="020B0604020202020204" pitchFamily="34" charset="0"/>
                    <a:ea typeface="宋体" panose="02010600030101010101" pitchFamily="2" charset="-122"/>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ts val="375"/>
                  </a:spcBef>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9pPr>
              </a:lstStyle>
              <a:p>
                <a:pPr algn="ctr">
                  <a:spcBef>
                    <a:spcPct val="50000"/>
                  </a:spcBef>
                  <a:buClr>
                    <a:srgbClr val="FF0000"/>
                  </a:buClr>
                  <a:buSzPct val="130000"/>
                  <a:buFont typeface="Monotype Sorts" pitchFamily="2" charset="2"/>
                  <a:buNone/>
                </a:pPr>
                <a:r>
                  <a:rPr lang="en-US" altLang="zh-CN" sz="1200"/>
                  <a:t>8.00</a:t>
                </a:r>
                <a:endParaRPr lang="en-US" altLang="zh-CN" sz="2400"/>
              </a:p>
            </p:txBody>
          </p:sp>
          <p:sp>
            <p:nvSpPr>
              <p:cNvPr id="64652" name="Text Box 152"/>
              <p:cNvSpPr txBox="1">
                <a:spLocks noChangeArrowheads="1"/>
              </p:cNvSpPr>
              <p:nvPr/>
            </p:nvSpPr>
            <p:spPr bwMode="auto">
              <a:xfrm>
                <a:off x="22" y="1894"/>
                <a:ext cx="275" cy="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spcBef>
                    <a:spcPts val="575"/>
                  </a:spcBef>
                  <a:buClr>
                    <a:schemeClr val="accent1"/>
                  </a:buClr>
                  <a:buSzPct val="85000"/>
                  <a:buFont typeface="Wingdings 2" panose="05020102010507070707" pitchFamily="18" charset="2"/>
                  <a:buChar char=""/>
                  <a:defRPr sz="2600">
                    <a:solidFill>
                      <a:schemeClr val="tx1"/>
                    </a:solidFill>
                    <a:latin typeface="Arial" panose="020B0604020202020204" pitchFamily="34" charset="0"/>
                    <a:ea typeface="宋体" panose="02010600030101010101" pitchFamily="2" charset="-122"/>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ts val="375"/>
                  </a:spcBef>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9pPr>
              </a:lstStyle>
              <a:p>
                <a:pPr algn="ctr">
                  <a:spcBef>
                    <a:spcPct val="50000"/>
                  </a:spcBef>
                  <a:buClr>
                    <a:srgbClr val="FF0000"/>
                  </a:buClr>
                  <a:buSzPct val="130000"/>
                  <a:buFont typeface="Monotype Sorts" pitchFamily="2" charset="2"/>
                  <a:buNone/>
                </a:pPr>
                <a:r>
                  <a:rPr lang="en-US" altLang="zh-CN" sz="1200"/>
                  <a:t>4.00</a:t>
                </a:r>
                <a:endParaRPr lang="en-US" altLang="zh-CN" sz="2400"/>
              </a:p>
            </p:txBody>
          </p:sp>
          <p:sp>
            <p:nvSpPr>
              <p:cNvPr id="64653" name="Text Box 153"/>
              <p:cNvSpPr txBox="1">
                <a:spLocks noChangeArrowheads="1"/>
              </p:cNvSpPr>
              <p:nvPr/>
            </p:nvSpPr>
            <p:spPr bwMode="auto">
              <a:xfrm>
                <a:off x="22" y="0"/>
                <a:ext cx="273" cy="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spcBef>
                    <a:spcPts val="575"/>
                  </a:spcBef>
                  <a:buClr>
                    <a:schemeClr val="accent1"/>
                  </a:buClr>
                  <a:buSzPct val="85000"/>
                  <a:buFont typeface="Wingdings 2" panose="05020102010507070707" pitchFamily="18" charset="2"/>
                  <a:buChar char=""/>
                  <a:defRPr sz="2600">
                    <a:solidFill>
                      <a:schemeClr val="tx1"/>
                    </a:solidFill>
                    <a:latin typeface="Arial" panose="020B0604020202020204" pitchFamily="34" charset="0"/>
                    <a:ea typeface="宋体" panose="02010600030101010101" pitchFamily="2" charset="-122"/>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ts val="375"/>
                  </a:spcBef>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9pPr>
              </a:lstStyle>
              <a:p>
                <a:pPr algn="ctr">
                  <a:spcBef>
                    <a:spcPct val="50000"/>
                  </a:spcBef>
                  <a:buClr>
                    <a:srgbClr val="FF0000"/>
                  </a:buClr>
                  <a:buSzPct val="130000"/>
                  <a:buFont typeface="Monotype Sorts" pitchFamily="2" charset="2"/>
                  <a:buNone/>
                </a:pPr>
                <a:r>
                  <a:rPr lang="en-US" altLang="zh-CN" sz="1200"/>
                  <a:t>20.00</a:t>
                </a:r>
                <a:endParaRPr lang="en-US" altLang="zh-CN" sz="2400"/>
              </a:p>
            </p:txBody>
          </p:sp>
          <p:sp>
            <p:nvSpPr>
              <p:cNvPr id="64654" name="Text Box 154"/>
              <p:cNvSpPr txBox="1">
                <a:spLocks noChangeArrowheads="1"/>
              </p:cNvSpPr>
              <p:nvPr/>
            </p:nvSpPr>
            <p:spPr bwMode="auto">
              <a:xfrm>
                <a:off x="22" y="468"/>
                <a:ext cx="273" cy="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spcBef>
                    <a:spcPts val="575"/>
                  </a:spcBef>
                  <a:buClr>
                    <a:schemeClr val="accent1"/>
                  </a:buClr>
                  <a:buSzPct val="85000"/>
                  <a:buFont typeface="Wingdings 2" panose="05020102010507070707" pitchFamily="18" charset="2"/>
                  <a:buChar char=""/>
                  <a:defRPr sz="2600">
                    <a:solidFill>
                      <a:schemeClr val="tx1"/>
                    </a:solidFill>
                    <a:latin typeface="Arial" panose="020B0604020202020204" pitchFamily="34" charset="0"/>
                    <a:ea typeface="宋体" panose="02010600030101010101" pitchFamily="2" charset="-122"/>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ts val="375"/>
                  </a:spcBef>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9pPr>
              </a:lstStyle>
              <a:p>
                <a:pPr algn="ctr">
                  <a:spcBef>
                    <a:spcPct val="50000"/>
                  </a:spcBef>
                  <a:buClr>
                    <a:srgbClr val="FF0000"/>
                  </a:buClr>
                  <a:buSzPct val="130000"/>
                  <a:buFont typeface="Monotype Sorts" pitchFamily="2" charset="2"/>
                  <a:buNone/>
                </a:pPr>
                <a:r>
                  <a:rPr lang="en-US" altLang="zh-CN" sz="1200"/>
                  <a:t>16.00</a:t>
                </a:r>
                <a:endParaRPr lang="en-US" altLang="zh-CN" sz="2400"/>
              </a:p>
            </p:txBody>
          </p:sp>
          <p:sp>
            <p:nvSpPr>
              <p:cNvPr id="64655" name="Text Box 155"/>
              <p:cNvSpPr txBox="1">
                <a:spLocks noChangeArrowheads="1"/>
              </p:cNvSpPr>
              <p:nvPr/>
            </p:nvSpPr>
            <p:spPr bwMode="auto">
              <a:xfrm>
                <a:off x="12" y="944"/>
                <a:ext cx="311" cy="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spcBef>
                    <a:spcPts val="575"/>
                  </a:spcBef>
                  <a:buClr>
                    <a:schemeClr val="accent1"/>
                  </a:buClr>
                  <a:buSzPct val="85000"/>
                  <a:buFont typeface="Wingdings 2" panose="05020102010507070707" pitchFamily="18" charset="2"/>
                  <a:buChar char=""/>
                  <a:defRPr sz="2600">
                    <a:solidFill>
                      <a:schemeClr val="tx1"/>
                    </a:solidFill>
                    <a:latin typeface="Arial" panose="020B0604020202020204" pitchFamily="34" charset="0"/>
                    <a:ea typeface="宋体" panose="02010600030101010101" pitchFamily="2" charset="-122"/>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ts val="375"/>
                  </a:spcBef>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9pPr>
              </a:lstStyle>
              <a:p>
                <a:pPr algn="ctr">
                  <a:spcBef>
                    <a:spcPct val="50000"/>
                  </a:spcBef>
                  <a:buClr>
                    <a:srgbClr val="FF0000"/>
                  </a:buClr>
                  <a:buSzPct val="130000"/>
                  <a:buFont typeface="Monotype Sorts" pitchFamily="2" charset="2"/>
                  <a:buNone/>
                </a:pPr>
                <a:r>
                  <a:rPr lang="en-US" altLang="zh-CN" sz="1200"/>
                  <a:t>12.00</a:t>
                </a:r>
                <a:endParaRPr lang="en-US" altLang="zh-CN" sz="2400"/>
              </a:p>
            </p:txBody>
          </p:sp>
          <p:sp>
            <p:nvSpPr>
              <p:cNvPr id="64656" name="Line 156"/>
              <p:cNvSpPr>
                <a:spLocks noChangeShapeType="1"/>
              </p:cNvSpPr>
              <p:nvPr/>
            </p:nvSpPr>
            <p:spPr bwMode="auto">
              <a:xfrm rot="5400000">
                <a:off x="307" y="226"/>
                <a:ext cx="0" cy="55"/>
              </a:xfrm>
              <a:prstGeom prst="line">
                <a:avLst/>
              </a:prstGeom>
              <a:noFill/>
              <a:ln w="19050">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657" name="Text Box 157"/>
              <p:cNvSpPr txBox="1">
                <a:spLocks noChangeArrowheads="1"/>
              </p:cNvSpPr>
              <p:nvPr/>
            </p:nvSpPr>
            <p:spPr bwMode="auto">
              <a:xfrm>
                <a:off x="22" y="210"/>
                <a:ext cx="273" cy="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spcBef>
                    <a:spcPts val="575"/>
                  </a:spcBef>
                  <a:buClr>
                    <a:schemeClr val="accent1"/>
                  </a:buClr>
                  <a:buSzPct val="85000"/>
                  <a:buFont typeface="Wingdings 2" panose="05020102010507070707" pitchFamily="18" charset="2"/>
                  <a:buChar char=""/>
                  <a:defRPr sz="2600">
                    <a:solidFill>
                      <a:schemeClr val="tx1"/>
                    </a:solidFill>
                    <a:latin typeface="Arial" panose="020B0604020202020204" pitchFamily="34" charset="0"/>
                    <a:ea typeface="宋体" panose="02010600030101010101" pitchFamily="2" charset="-122"/>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ts val="375"/>
                  </a:spcBef>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9pPr>
              </a:lstStyle>
              <a:p>
                <a:pPr algn="ctr">
                  <a:spcBef>
                    <a:spcPct val="50000"/>
                  </a:spcBef>
                  <a:buClr>
                    <a:srgbClr val="FF0000"/>
                  </a:buClr>
                  <a:buSzPct val="130000"/>
                  <a:buFont typeface="Monotype Sorts" pitchFamily="2" charset="2"/>
                  <a:buNone/>
                </a:pPr>
                <a:r>
                  <a:rPr lang="en-US" altLang="zh-CN" sz="1200"/>
                  <a:t>18.00</a:t>
                </a:r>
                <a:endParaRPr lang="en-US" altLang="zh-CN" sz="2400"/>
              </a:p>
            </p:txBody>
          </p:sp>
          <p:sp>
            <p:nvSpPr>
              <p:cNvPr id="64658" name="Line 158"/>
              <p:cNvSpPr>
                <a:spLocks noChangeShapeType="1"/>
              </p:cNvSpPr>
              <p:nvPr/>
            </p:nvSpPr>
            <p:spPr bwMode="auto">
              <a:xfrm rot="5400000">
                <a:off x="307" y="706"/>
                <a:ext cx="0" cy="55"/>
              </a:xfrm>
              <a:prstGeom prst="line">
                <a:avLst/>
              </a:prstGeom>
              <a:noFill/>
              <a:ln w="19050">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659" name="Text Box 159"/>
              <p:cNvSpPr txBox="1">
                <a:spLocks noChangeArrowheads="1"/>
              </p:cNvSpPr>
              <p:nvPr/>
            </p:nvSpPr>
            <p:spPr bwMode="auto">
              <a:xfrm>
                <a:off x="0" y="682"/>
                <a:ext cx="323" cy="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spcBef>
                    <a:spcPts val="575"/>
                  </a:spcBef>
                  <a:buClr>
                    <a:schemeClr val="accent1"/>
                  </a:buClr>
                  <a:buSzPct val="85000"/>
                  <a:buFont typeface="Wingdings 2" panose="05020102010507070707" pitchFamily="18" charset="2"/>
                  <a:buChar char=""/>
                  <a:defRPr sz="2600">
                    <a:solidFill>
                      <a:schemeClr val="tx1"/>
                    </a:solidFill>
                    <a:latin typeface="Arial" panose="020B0604020202020204" pitchFamily="34" charset="0"/>
                    <a:ea typeface="宋体" panose="02010600030101010101" pitchFamily="2" charset="-122"/>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ts val="375"/>
                  </a:spcBef>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9pPr>
              </a:lstStyle>
              <a:p>
                <a:pPr algn="ctr">
                  <a:spcBef>
                    <a:spcPct val="50000"/>
                  </a:spcBef>
                  <a:buClr>
                    <a:srgbClr val="FF0000"/>
                  </a:buClr>
                  <a:buSzPct val="130000"/>
                  <a:buFont typeface="Monotype Sorts" pitchFamily="2" charset="2"/>
                  <a:buNone/>
                </a:pPr>
                <a:r>
                  <a:rPr lang="en-US" altLang="zh-CN" sz="1200"/>
                  <a:t>14.00</a:t>
                </a:r>
                <a:endParaRPr lang="en-US" altLang="zh-CN" sz="2400"/>
              </a:p>
            </p:txBody>
          </p:sp>
          <p:sp>
            <p:nvSpPr>
              <p:cNvPr id="64660" name="Line 160"/>
              <p:cNvSpPr>
                <a:spLocks noChangeShapeType="1"/>
              </p:cNvSpPr>
              <p:nvPr/>
            </p:nvSpPr>
            <p:spPr bwMode="auto">
              <a:xfrm rot="5400000">
                <a:off x="307" y="1186"/>
                <a:ext cx="0" cy="55"/>
              </a:xfrm>
              <a:prstGeom prst="line">
                <a:avLst/>
              </a:prstGeom>
              <a:noFill/>
              <a:ln w="19050">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661" name="Text Box 161"/>
              <p:cNvSpPr txBox="1">
                <a:spLocks noChangeArrowheads="1"/>
              </p:cNvSpPr>
              <p:nvPr/>
            </p:nvSpPr>
            <p:spPr bwMode="auto">
              <a:xfrm>
                <a:off x="22" y="1186"/>
                <a:ext cx="273" cy="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spcBef>
                    <a:spcPts val="575"/>
                  </a:spcBef>
                  <a:buClr>
                    <a:schemeClr val="accent1"/>
                  </a:buClr>
                  <a:buSzPct val="85000"/>
                  <a:buFont typeface="Wingdings 2" panose="05020102010507070707" pitchFamily="18" charset="2"/>
                  <a:buChar char=""/>
                  <a:defRPr sz="2600">
                    <a:solidFill>
                      <a:schemeClr val="tx1"/>
                    </a:solidFill>
                    <a:latin typeface="Arial" panose="020B0604020202020204" pitchFamily="34" charset="0"/>
                    <a:ea typeface="宋体" panose="02010600030101010101" pitchFamily="2" charset="-122"/>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ts val="375"/>
                  </a:spcBef>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9pPr>
              </a:lstStyle>
              <a:p>
                <a:pPr algn="ctr">
                  <a:spcBef>
                    <a:spcPct val="50000"/>
                  </a:spcBef>
                  <a:buClr>
                    <a:srgbClr val="FF0000"/>
                  </a:buClr>
                  <a:buSzPct val="130000"/>
                  <a:buFont typeface="Monotype Sorts" pitchFamily="2" charset="2"/>
                  <a:buNone/>
                </a:pPr>
                <a:r>
                  <a:rPr lang="en-US" altLang="zh-CN" sz="1200"/>
                  <a:t>10.00</a:t>
                </a:r>
                <a:endParaRPr lang="en-US" altLang="zh-CN" sz="2400"/>
              </a:p>
            </p:txBody>
          </p:sp>
          <p:sp>
            <p:nvSpPr>
              <p:cNvPr id="64662" name="Line 162"/>
              <p:cNvSpPr>
                <a:spLocks noChangeShapeType="1"/>
              </p:cNvSpPr>
              <p:nvPr/>
            </p:nvSpPr>
            <p:spPr bwMode="auto">
              <a:xfrm rot="5400000">
                <a:off x="307" y="1672"/>
                <a:ext cx="0" cy="55"/>
              </a:xfrm>
              <a:prstGeom prst="line">
                <a:avLst/>
              </a:prstGeom>
              <a:noFill/>
              <a:ln w="19050">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663" name="Text Box 163"/>
              <p:cNvSpPr txBox="1">
                <a:spLocks noChangeArrowheads="1"/>
              </p:cNvSpPr>
              <p:nvPr/>
            </p:nvSpPr>
            <p:spPr bwMode="auto">
              <a:xfrm>
                <a:off x="22" y="1667"/>
                <a:ext cx="275" cy="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spcBef>
                    <a:spcPts val="575"/>
                  </a:spcBef>
                  <a:buClr>
                    <a:schemeClr val="accent1"/>
                  </a:buClr>
                  <a:buSzPct val="85000"/>
                  <a:buFont typeface="Wingdings 2" panose="05020102010507070707" pitchFamily="18" charset="2"/>
                  <a:buChar char=""/>
                  <a:defRPr sz="2600">
                    <a:solidFill>
                      <a:schemeClr val="tx1"/>
                    </a:solidFill>
                    <a:latin typeface="Arial" panose="020B0604020202020204" pitchFamily="34" charset="0"/>
                    <a:ea typeface="宋体" panose="02010600030101010101" pitchFamily="2" charset="-122"/>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ts val="375"/>
                  </a:spcBef>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9pPr>
              </a:lstStyle>
              <a:p>
                <a:pPr algn="ctr">
                  <a:spcBef>
                    <a:spcPct val="50000"/>
                  </a:spcBef>
                  <a:buClr>
                    <a:srgbClr val="FF0000"/>
                  </a:buClr>
                  <a:buSzPct val="130000"/>
                  <a:buFont typeface="Monotype Sorts" pitchFamily="2" charset="2"/>
                  <a:buNone/>
                </a:pPr>
                <a:r>
                  <a:rPr lang="en-US" altLang="zh-CN" sz="1200"/>
                  <a:t>6.00</a:t>
                </a:r>
                <a:endParaRPr lang="en-US" altLang="zh-CN" sz="2400"/>
              </a:p>
            </p:txBody>
          </p:sp>
          <p:sp>
            <p:nvSpPr>
              <p:cNvPr id="64664" name="Line 164"/>
              <p:cNvSpPr>
                <a:spLocks noChangeShapeType="1"/>
              </p:cNvSpPr>
              <p:nvPr/>
            </p:nvSpPr>
            <p:spPr bwMode="auto">
              <a:xfrm rot="5400000">
                <a:off x="307" y="2146"/>
                <a:ext cx="0" cy="55"/>
              </a:xfrm>
              <a:prstGeom prst="line">
                <a:avLst/>
              </a:prstGeom>
              <a:noFill/>
              <a:ln w="19050">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665" name="Text Box 165"/>
              <p:cNvSpPr txBox="1">
                <a:spLocks noChangeArrowheads="1"/>
              </p:cNvSpPr>
              <p:nvPr/>
            </p:nvSpPr>
            <p:spPr bwMode="auto">
              <a:xfrm>
                <a:off x="22" y="2136"/>
                <a:ext cx="275" cy="1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spcBef>
                    <a:spcPts val="575"/>
                  </a:spcBef>
                  <a:buClr>
                    <a:schemeClr val="accent1"/>
                  </a:buClr>
                  <a:buSzPct val="85000"/>
                  <a:buFont typeface="Wingdings 2" panose="05020102010507070707" pitchFamily="18" charset="2"/>
                  <a:buChar char=""/>
                  <a:defRPr sz="2600">
                    <a:solidFill>
                      <a:schemeClr val="tx1"/>
                    </a:solidFill>
                    <a:latin typeface="Arial" panose="020B0604020202020204" pitchFamily="34" charset="0"/>
                    <a:ea typeface="宋体" panose="02010600030101010101" pitchFamily="2" charset="-122"/>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ts val="375"/>
                  </a:spcBef>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9pPr>
              </a:lstStyle>
              <a:p>
                <a:pPr algn="ctr">
                  <a:spcBef>
                    <a:spcPct val="50000"/>
                  </a:spcBef>
                  <a:buClr>
                    <a:srgbClr val="FF0000"/>
                  </a:buClr>
                  <a:buSzPct val="130000"/>
                  <a:buFont typeface="Monotype Sorts" pitchFamily="2" charset="2"/>
                  <a:buNone/>
                </a:pPr>
                <a:r>
                  <a:rPr lang="en-US" altLang="zh-CN" sz="1200"/>
                  <a:t>2.00</a:t>
                </a:r>
                <a:endParaRPr lang="en-US" altLang="zh-CN" sz="2400"/>
              </a:p>
            </p:txBody>
          </p:sp>
        </p:grpSp>
        <p:grpSp>
          <p:nvGrpSpPr>
            <p:cNvPr id="64592" name="Group 166"/>
            <p:cNvGrpSpPr>
              <a:grpSpLocks/>
            </p:cNvGrpSpPr>
            <p:nvPr/>
          </p:nvGrpSpPr>
          <p:grpSpPr bwMode="auto">
            <a:xfrm>
              <a:off x="189" y="2909"/>
              <a:ext cx="2709" cy="202"/>
              <a:chOff x="0" y="0"/>
              <a:chExt cx="2709" cy="202"/>
            </a:xfrm>
          </p:grpSpPr>
          <p:sp>
            <p:nvSpPr>
              <p:cNvPr id="64625" name="Line 167"/>
              <p:cNvSpPr>
                <a:spLocks noChangeShapeType="1"/>
              </p:cNvSpPr>
              <p:nvPr/>
            </p:nvSpPr>
            <p:spPr bwMode="auto">
              <a:xfrm>
                <a:off x="2504" y="9"/>
                <a:ext cx="0" cy="55"/>
              </a:xfrm>
              <a:prstGeom prst="line">
                <a:avLst/>
              </a:prstGeom>
              <a:noFill/>
              <a:ln w="19050">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626" name="Line 168"/>
              <p:cNvSpPr>
                <a:spLocks noChangeShapeType="1"/>
              </p:cNvSpPr>
              <p:nvPr/>
            </p:nvSpPr>
            <p:spPr bwMode="auto">
              <a:xfrm>
                <a:off x="1547" y="12"/>
                <a:ext cx="0" cy="55"/>
              </a:xfrm>
              <a:prstGeom prst="line">
                <a:avLst/>
              </a:prstGeom>
              <a:noFill/>
              <a:ln w="19050">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627" name="Line 169"/>
              <p:cNvSpPr>
                <a:spLocks noChangeShapeType="1"/>
              </p:cNvSpPr>
              <p:nvPr/>
            </p:nvSpPr>
            <p:spPr bwMode="auto">
              <a:xfrm>
                <a:off x="1058" y="12"/>
                <a:ext cx="0" cy="55"/>
              </a:xfrm>
              <a:prstGeom prst="line">
                <a:avLst/>
              </a:prstGeom>
              <a:noFill/>
              <a:ln w="19050">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628" name="Line 170"/>
              <p:cNvSpPr>
                <a:spLocks noChangeShapeType="1"/>
              </p:cNvSpPr>
              <p:nvPr/>
            </p:nvSpPr>
            <p:spPr bwMode="auto">
              <a:xfrm>
                <a:off x="590" y="9"/>
                <a:ext cx="0" cy="55"/>
              </a:xfrm>
              <a:prstGeom prst="line">
                <a:avLst/>
              </a:prstGeom>
              <a:noFill/>
              <a:ln w="19050">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629" name="Line 171"/>
              <p:cNvSpPr>
                <a:spLocks noChangeShapeType="1"/>
              </p:cNvSpPr>
              <p:nvPr/>
            </p:nvSpPr>
            <p:spPr bwMode="auto">
              <a:xfrm>
                <a:off x="2027" y="12"/>
                <a:ext cx="0" cy="55"/>
              </a:xfrm>
              <a:prstGeom prst="line">
                <a:avLst/>
              </a:prstGeom>
              <a:noFill/>
              <a:ln w="19050">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630" name="Text Box 172"/>
              <p:cNvSpPr txBox="1">
                <a:spLocks noChangeArrowheads="1"/>
              </p:cNvSpPr>
              <p:nvPr/>
            </p:nvSpPr>
            <p:spPr bwMode="auto">
              <a:xfrm>
                <a:off x="0" y="0"/>
                <a:ext cx="147" cy="168"/>
              </a:xfrm>
              <a:prstGeom prst="rect">
                <a:avLst/>
              </a:prstGeom>
              <a:noFill/>
              <a:ln w="9525">
                <a:solidFill>
                  <a:srgbClr val="ECB044"/>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nchor="ctr">
                <a:spAutoFit/>
              </a:bodyPr>
              <a:lstStyle>
                <a:lvl1pPr>
                  <a:spcBef>
                    <a:spcPts val="575"/>
                  </a:spcBef>
                  <a:buClr>
                    <a:schemeClr val="accent1"/>
                  </a:buClr>
                  <a:buSzPct val="85000"/>
                  <a:buFont typeface="Wingdings 2" panose="05020102010507070707" pitchFamily="18" charset="2"/>
                  <a:buChar char=""/>
                  <a:defRPr sz="2600">
                    <a:solidFill>
                      <a:schemeClr val="tx1"/>
                    </a:solidFill>
                    <a:latin typeface="Arial" panose="020B0604020202020204" pitchFamily="34" charset="0"/>
                    <a:ea typeface="宋体" panose="02010600030101010101" pitchFamily="2" charset="-122"/>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ts val="375"/>
                  </a:spcBef>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9pPr>
              </a:lstStyle>
              <a:p>
                <a:pPr algn="ctr">
                  <a:spcBef>
                    <a:spcPct val="50000"/>
                  </a:spcBef>
                  <a:buClr>
                    <a:srgbClr val="FF0000"/>
                  </a:buClr>
                  <a:buSzPct val="130000"/>
                  <a:buFont typeface="Monotype Sorts" pitchFamily="2" charset="2"/>
                  <a:buNone/>
                </a:pPr>
                <a:r>
                  <a:rPr lang="en-US" altLang="zh-CN" sz="1600">
                    <a:latin typeface="宋体" panose="02010600030101010101" pitchFamily="2" charset="-122"/>
                  </a:rPr>
                  <a:t>0</a:t>
                </a:r>
                <a:endParaRPr lang="en-US" altLang="zh-CN" sz="1600"/>
              </a:p>
            </p:txBody>
          </p:sp>
          <p:sp>
            <p:nvSpPr>
              <p:cNvPr id="64631" name="Text Box 173"/>
              <p:cNvSpPr txBox="1">
                <a:spLocks noChangeArrowheads="1"/>
              </p:cNvSpPr>
              <p:nvPr/>
            </p:nvSpPr>
            <p:spPr bwMode="auto">
              <a:xfrm>
                <a:off x="466" y="80"/>
                <a:ext cx="234" cy="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spcBef>
                    <a:spcPts val="575"/>
                  </a:spcBef>
                  <a:buClr>
                    <a:schemeClr val="accent1"/>
                  </a:buClr>
                  <a:buSzPct val="85000"/>
                  <a:buFont typeface="Wingdings 2" panose="05020102010507070707" pitchFamily="18" charset="2"/>
                  <a:buChar char=""/>
                  <a:defRPr sz="2600">
                    <a:solidFill>
                      <a:schemeClr val="tx1"/>
                    </a:solidFill>
                    <a:latin typeface="Arial" panose="020B0604020202020204" pitchFamily="34" charset="0"/>
                    <a:ea typeface="宋体" panose="02010600030101010101" pitchFamily="2" charset="-122"/>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ts val="375"/>
                  </a:spcBef>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9pPr>
              </a:lstStyle>
              <a:p>
                <a:pPr algn="ctr">
                  <a:spcBef>
                    <a:spcPct val="50000"/>
                  </a:spcBef>
                  <a:buClr>
                    <a:srgbClr val="FF0000"/>
                  </a:buClr>
                  <a:buSzPct val="130000"/>
                  <a:buFont typeface="Monotype Sorts" pitchFamily="2" charset="2"/>
                  <a:buNone/>
                </a:pPr>
                <a:r>
                  <a:rPr lang="en-US" altLang="zh-CN" sz="1200"/>
                  <a:t>2.00</a:t>
                </a:r>
                <a:endParaRPr lang="en-US" altLang="zh-CN" sz="2400"/>
              </a:p>
            </p:txBody>
          </p:sp>
          <p:sp>
            <p:nvSpPr>
              <p:cNvPr id="64632" name="Text Box 174"/>
              <p:cNvSpPr txBox="1">
                <a:spLocks noChangeArrowheads="1"/>
              </p:cNvSpPr>
              <p:nvPr/>
            </p:nvSpPr>
            <p:spPr bwMode="auto">
              <a:xfrm>
                <a:off x="940" y="80"/>
                <a:ext cx="262" cy="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spcBef>
                    <a:spcPts val="575"/>
                  </a:spcBef>
                  <a:buClr>
                    <a:schemeClr val="accent1"/>
                  </a:buClr>
                  <a:buSzPct val="85000"/>
                  <a:buFont typeface="Wingdings 2" panose="05020102010507070707" pitchFamily="18" charset="2"/>
                  <a:buChar char=""/>
                  <a:defRPr sz="2600">
                    <a:solidFill>
                      <a:schemeClr val="tx1"/>
                    </a:solidFill>
                    <a:latin typeface="Arial" panose="020B0604020202020204" pitchFamily="34" charset="0"/>
                    <a:ea typeface="宋体" panose="02010600030101010101" pitchFamily="2" charset="-122"/>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ts val="375"/>
                  </a:spcBef>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9pPr>
              </a:lstStyle>
              <a:p>
                <a:pPr algn="ctr">
                  <a:spcBef>
                    <a:spcPct val="50000"/>
                  </a:spcBef>
                  <a:buClr>
                    <a:srgbClr val="FF0000"/>
                  </a:buClr>
                  <a:buSzPct val="130000"/>
                  <a:buFont typeface="Monotype Sorts" pitchFamily="2" charset="2"/>
                  <a:buNone/>
                </a:pPr>
                <a:r>
                  <a:rPr lang="en-US" altLang="zh-CN" sz="1200"/>
                  <a:t>4.00</a:t>
                </a:r>
                <a:endParaRPr lang="en-US" altLang="zh-CN" sz="2400"/>
              </a:p>
            </p:txBody>
          </p:sp>
          <p:sp>
            <p:nvSpPr>
              <p:cNvPr id="64633" name="Text Box 175"/>
              <p:cNvSpPr txBox="1">
                <a:spLocks noChangeArrowheads="1"/>
              </p:cNvSpPr>
              <p:nvPr/>
            </p:nvSpPr>
            <p:spPr bwMode="auto">
              <a:xfrm>
                <a:off x="1428" y="73"/>
                <a:ext cx="254" cy="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spcBef>
                    <a:spcPts val="575"/>
                  </a:spcBef>
                  <a:buClr>
                    <a:schemeClr val="accent1"/>
                  </a:buClr>
                  <a:buSzPct val="85000"/>
                  <a:buFont typeface="Wingdings 2" panose="05020102010507070707" pitchFamily="18" charset="2"/>
                  <a:buChar char=""/>
                  <a:defRPr sz="2600">
                    <a:solidFill>
                      <a:schemeClr val="tx1"/>
                    </a:solidFill>
                    <a:latin typeface="Arial" panose="020B0604020202020204" pitchFamily="34" charset="0"/>
                    <a:ea typeface="宋体" panose="02010600030101010101" pitchFamily="2" charset="-122"/>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ts val="375"/>
                  </a:spcBef>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9pPr>
              </a:lstStyle>
              <a:p>
                <a:pPr algn="ctr">
                  <a:spcBef>
                    <a:spcPct val="50000"/>
                  </a:spcBef>
                  <a:buClr>
                    <a:srgbClr val="FF0000"/>
                  </a:buClr>
                  <a:buSzPct val="130000"/>
                  <a:buFont typeface="Monotype Sorts" pitchFamily="2" charset="2"/>
                  <a:buNone/>
                </a:pPr>
                <a:r>
                  <a:rPr lang="en-US" altLang="zh-CN" sz="1200"/>
                  <a:t>6.00</a:t>
                </a:r>
                <a:endParaRPr lang="en-US" altLang="zh-CN" sz="2400"/>
              </a:p>
            </p:txBody>
          </p:sp>
          <p:sp>
            <p:nvSpPr>
              <p:cNvPr id="64634" name="Text Box 176"/>
              <p:cNvSpPr txBox="1">
                <a:spLocks noChangeArrowheads="1"/>
              </p:cNvSpPr>
              <p:nvPr/>
            </p:nvSpPr>
            <p:spPr bwMode="auto">
              <a:xfrm>
                <a:off x="1896" y="73"/>
                <a:ext cx="248" cy="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spcBef>
                    <a:spcPts val="575"/>
                  </a:spcBef>
                  <a:buClr>
                    <a:schemeClr val="accent1"/>
                  </a:buClr>
                  <a:buSzPct val="85000"/>
                  <a:buFont typeface="Wingdings 2" panose="05020102010507070707" pitchFamily="18" charset="2"/>
                  <a:buChar char=""/>
                  <a:defRPr sz="2600">
                    <a:solidFill>
                      <a:schemeClr val="tx1"/>
                    </a:solidFill>
                    <a:latin typeface="Arial" panose="020B0604020202020204" pitchFamily="34" charset="0"/>
                    <a:ea typeface="宋体" panose="02010600030101010101" pitchFamily="2" charset="-122"/>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ts val="375"/>
                  </a:spcBef>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9pPr>
              </a:lstStyle>
              <a:p>
                <a:pPr algn="ctr">
                  <a:spcBef>
                    <a:spcPct val="50000"/>
                  </a:spcBef>
                  <a:buClr>
                    <a:srgbClr val="FF0000"/>
                  </a:buClr>
                  <a:buSzPct val="130000"/>
                  <a:buFont typeface="Monotype Sorts" pitchFamily="2" charset="2"/>
                  <a:buNone/>
                </a:pPr>
                <a:r>
                  <a:rPr lang="en-US" altLang="zh-CN" sz="1200"/>
                  <a:t>8.00</a:t>
                </a:r>
                <a:endParaRPr lang="en-US" altLang="zh-CN" sz="2400"/>
              </a:p>
            </p:txBody>
          </p:sp>
          <p:sp>
            <p:nvSpPr>
              <p:cNvPr id="64635" name="Text Box 177"/>
              <p:cNvSpPr txBox="1">
                <a:spLocks noChangeArrowheads="1"/>
              </p:cNvSpPr>
              <p:nvPr/>
            </p:nvSpPr>
            <p:spPr bwMode="auto">
              <a:xfrm>
                <a:off x="2382" y="80"/>
                <a:ext cx="327" cy="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spcBef>
                    <a:spcPts val="575"/>
                  </a:spcBef>
                  <a:buClr>
                    <a:schemeClr val="accent1"/>
                  </a:buClr>
                  <a:buSzPct val="85000"/>
                  <a:buFont typeface="Wingdings 2" panose="05020102010507070707" pitchFamily="18" charset="2"/>
                  <a:buChar char=""/>
                  <a:defRPr sz="2600">
                    <a:solidFill>
                      <a:schemeClr val="tx1"/>
                    </a:solidFill>
                    <a:latin typeface="Arial" panose="020B0604020202020204" pitchFamily="34" charset="0"/>
                    <a:ea typeface="宋体" panose="02010600030101010101" pitchFamily="2" charset="-122"/>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ts val="375"/>
                  </a:spcBef>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9pPr>
              </a:lstStyle>
              <a:p>
                <a:pPr algn="ctr">
                  <a:spcBef>
                    <a:spcPct val="50000"/>
                  </a:spcBef>
                  <a:buClr>
                    <a:srgbClr val="FF0000"/>
                  </a:buClr>
                  <a:buSzPct val="130000"/>
                  <a:buFont typeface="Monotype Sorts" pitchFamily="2" charset="2"/>
                  <a:buNone/>
                </a:pPr>
                <a:r>
                  <a:rPr lang="en-US" altLang="zh-CN" sz="1200"/>
                  <a:t>10.00</a:t>
                </a:r>
                <a:endParaRPr lang="en-US" altLang="zh-CN" sz="2400"/>
              </a:p>
            </p:txBody>
          </p:sp>
          <p:sp>
            <p:nvSpPr>
              <p:cNvPr id="64636" name="Text Box 178"/>
              <p:cNvSpPr txBox="1">
                <a:spLocks noChangeArrowheads="1"/>
              </p:cNvSpPr>
              <p:nvPr/>
            </p:nvSpPr>
            <p:spPr bwMode="auto">
              <a:xfrm>
                <a:off x="247" y="80"/>
                <a:ext cx="251" cy="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spcBef>
                    <a:spcPts val="575"/>
                  </a:spcBef>
                  <a:buClr>
                    <a:schemeClr val="accent1"/>
                  </a:buClr>
                  <a:buSzPct val="85000"/>
                  <a:buFont typeface="Wingdings 2" panose="05020102010507070707" pitchFamily="18" charset="2"/>
                  <a:buChar char=""/>
                  <a:defRPr sz="2600">
                    <a:solidFill>
                      <a:schemeClr val="tx1"/>
                    </a:solidFill>
                    <a:latin typeface="Arial" panose="020B0604020202020204" pitchFamily="34" charset="0"/>
                    <a:ea typeface="宋体" panose="02010600030101010101" pitchFamily="2" charset="-122"/>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ts val="375"/>
                  </a:spcBef>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9pPr>
              </a:lstStyle>
              <a:p>
                <a:pPr algn="ctr">
                  <a:spcBef>
                    <a:spcPct val="50000"/>
                  </a:spcBef>
                  <a:buClr>
                    <a:srgbClr val="FF0000"/>
                  </a:buClr>
                  <a:buSzPct val="130000"/>
                  <a:buFont typeface="Monotype Sorts" pitchFamily="2" charset="2"/>
                  <a:buNone/>
                </a:pPr>
                <a:r>
                  <a:rPr lang="en-US" altLang="zh-CN" sz="1200"/>
                  <a:t>1.00</a:t>
                </a:r>
                <a:endParaRPr lang="en-US" altLang="zh-CN" sz="2400"/>
              </a:p>
            </p:txBody>
          </p:sp>
          <p:sp>
            <p:nvSpPr>
              <p:cNvPr id="64637" name="Text Box 179"/>
              <p:cNvSpPr txBox="1">
                <a:spLocks noChangeArrowheads="1"/>
              </p:cNvSpPr>
              <p:nvPr/>
            </p:nvSpPr>
            <p:spPr bwMode="auto">
              <a:xfrm>
                <a:off x="688" y="80"/>
                <a:ext cx="263" cy="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spcBef>
                    <a:spcPts val="575"/>
                  </a:spcBef>
                  <a:buClr>
                    <a:schemeClr val="accent1"/>
                  </a:buClr>
                  <a:buSzPct val="85000"/>
                  <a:buFont typeface="Wingdings 2" panose="05020102010507070707" pitchFamily="18" charset="2"/>
                  <a:buChar char=""/>
                  <a:defRPr sz="2600">
                    <a:solidFill>
                      <a:schemeClr val="tx1"/>
                    </a:solidFill>
                    <a:latin typeface="Arial" panose="020B0604020202020204" pitchFamily="34" charset="0"/>
                    <a:ea typeface="宋体" panose="02010600030101010101" pitchFamily="2" charset="-122"/>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ts val="375"/>
                  </a:spcBef>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9pPr>
              </a:lstStyle>
              <a:p>
                <a:pPr algn="ctr">
                  <a:spcBef>
                    <a:spcPct val="50000"/>
                  </a:spcBef>
                  <a:buClr>
                    <a:srgbClr val="FF0000"/>
                  </a:buClr>
                  <a:buSzPct val="130000"/>
                  <a:buFont typeface="Monotype Sorts" pitchFamily="2" charset="2"/>
                  <a:buNone/>
                </a:pPr>
                <a:r>
                  <a:rPr lang="en-US" altLang="zh-CN" sz="1200"/>
                  <a:t>3.00</a:t>
                </a:r>
                <a:endParaRPr lang="en-US" altLang="zh-CN" sz="2400"/>
              </a:p>
            </p:txBody>
          </p:sp>
          <p:sp>
            <p:nvSpPr>
              <p:cNvPr id="64638" name="Text Box 180"/>
              <p:cNvSpPr txBox="1">
                <a:spLocks noChangeArrowheads="1"/>
              </p:cNvSpPr>
              <p:nvPr/>
            </p:nvSpPr>
            <p:spPr bwMode="auto">
              <a:xfrm>
                <a:off x="1175" y="73"/>
                <a:ext cx="255" cy="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spcBef>
                    <a:spcPts val="575"/>
                  </a:spcBef>
                  <a:buClr>
                    <a:schemeClr val="accent1"/>
                  </a:buClr>
                  <a:buSzPct val="85000"/>
                  <a:buFont typeface="Wingdings 2" panose="05020102010507070707" pitchFamily="18" charset="2"/>
                  <a:buChar char=""/>
                  <a:defRPr sz="2600">
                    <a:solidFill>
                      <a:schemeClr val="tx1"/>
                    </a:solidFill>
                    <a:latin typeface="Arial" panose="020B0604020202020204" pitchFamily="34" charset="0"/>
                    <a:ea typeface="宋体" panose="02010600030101010101" pitchFamily="2" charset="-122"/>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ts val="375"/>
                  </a:spcBef>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9pPr>
              </a:lstStyle>
              <a:p>
                <a:pPr algn="ctr">
                  <a:spcBef>
                    <a:spcPct val="50000"/>
                  </a:spcBef>
                  <a:buClr>
                    <a:srgbClr val="FF0000"/>
                  </a:buClr>
                  <a:buSzPct val="130000"/>
                  <a:buFont typeface="Monotype Sorts" pitchFamily="2" charset="2"/>
                  <a:buNone/>
                </a:pPr>
                <a:r>
                  <a:rPr lang="en-US" altLang="zh-CN" sz="1200"/>
                  <a:t>5.00</a:t>
                </a:r>
                <a:endParaRPr lang="en-US" altLang="zh-CN" sz="2400"/>
              </a:p>
            </p:txBody>
          </p:sp>
          <p:sp>
            <p:nvSpPr>
              <p:cNvPr id="64639" name="Text Box 181"/>
              <p:cNvSpPr txBox="1">
                <a:spLocks noChangeArrowheads="1"/>
              </p:cNvSpPr>
              <p:nvPr/>
            </p:nvSpPr>
            <p:spPr bwMode="auto">
              <a:xfrm>
                <a:off x="1645" y="73"/>
                <a:ext cx="247" cy="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spcBef>
                    <a:spcPts val="575"/>
                  </a:spcBef>
                  <a:buClr>
                    <a:schemeClr val="accent1"/>
                  </a:buClr>
                  <a:buSzPct val="85000"/>
                  <a:buFont typeface="Wingdings 2" panose="05020102010507070707" pitchFamily="18" charset="2"/>
                  <a:buChar char=""/>
                  <a:defRPr sz="2600">
                    <a:solidFill>
                      <a:schemeClr val="tx1"/>
                    </a:solidFill>
                    <a:latin typeface="Arial" panose="020B0604020202020204" pitchFamily="34" charset="0"/>
                    <a:ea typeface="宋体" panose="02010600030101010101" pitchFamily="2" charset="-122"/>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ts val="375"/>
                  </a:spcBef>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9pPr>
              </a:lstStyle>
              <a:p>
                <a:pPr algn="ctr">
                  <a:spcBef>
                    <a:spcPct val="50000"/>
                  </a:spcBef>
                  <a:buClr>
                    <a:srgbClr val="FF0000"/>
                  </a:buClr>
                  <a:buSzPct val="130000"/>
                  <a:buFont typeface="Monotype Sorts" pitchFamily="2" charset="2"/>
                  <a:buNone/>
                </a:pPr>
                <a:r>
                  <a:rPr lang="en-US" altLang="zh-CN" sz="1200"/>
                  <a:t>7.00</a:t>
                </a:r>
                <a:endParaRPr lang="en-US" altLang="zh-CN" sz="2400"/>
              </a:p>
            </p:txBody>
          </p:sp>
          <p:sp>
            <p:nvSpPr>
              <p:cNvPr id="64640" name="Text Box 182"/>
              <p:cNvSpPr txBox="1">
                <a:spLocks noChangeArrowheads="1"/>
              </p:cNvSpPr>
              <p:nvPr/>
            </p:nvSpPr>
            <p:spPr bwMode="auto">
              <a:xfrm>
                <a:off x="2129" y="73"/>
                <a:ext cx="255" cy="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spcBef>
                    <a:spcPts val="575"/>
                  </a:spcBef>
                  <a:buClr>
                    <a:schemeClr val="accent1"/>
                  </a:buClr>
                  <a:buSzPct val="85000"/>
                  <a:buFont typeface="Wingdings 2" panose="05020102010507070707" pitchFamily="18" charset="2"/>
                  <a:buChar char=""/>
                  <a:defRPr sz="2600">
                    <a:solidFill>
                      <a:schemeClr val="tx1"/>
                    </a:solidFill>
                    <a:latin typeface="Arial" panose="020B0604020202020204" pitchFamily="34" charset="0"/>
                    <a:ea typeface="宋体" panose="02010600030101010101" pitchFamily="2" charset="-122"/>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ts val="375"/>
                  </a:spcBef>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9pPr>
              </a:lstStyle>
              <a:p>
                <a:pPr algn="ctr">
                  <a:spcBef>
                    <a:spcPct val="50000"/>
                  </a:spcBef>
                  <a:buClr>
                    <a:srgbClr val="FF0000"/>
                  </a:buClr>
                  <a:buSzPct val="130000"/>
                  <a:buFont typeface="Monotype Sorts" pitchFamily="2" charset="2"/>
                  <a:buNone/>
                </a:pPr>
                <a:r>
                  <a:rPr lang="en-US" altLang="zh-CN" sz="1200"/>
                  <a:t>9.00</a:t>
                </a:r>
                <a:endParaRPr lang="en-US" altLang="zh-CN" sz="2400"/>
              </a:p>
            </p:txBody>
          </p:sp>
          <p:sp>
            <p:nvSpPr>
              <p:cNvPr id="64641" name="Line 183"/>
              <p:cNvSpPr>
                <a:spLocks noChangeShapeType="1"/>
              </p:cNvSpPr>
              <p:nvPr/>
            </p:nvSpPr>
            <p:spPr bwMode="auto">
              <a:xfrm>
                <a:off x="2258" y="9"/>
                <a:ext cx="0" cy="55"/>
              </a:xfrm>
              <a:prstGeom prst="line">
                <a:avLst/>
              </a:prstGeom>
              <a:noFill/>
              <a:ln w="19050">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642" name="Line 184"/>
              <p:cNvSpPr>
                <a:spLocks noChangeShapeType="1"/>
              </p:cNvSpPr>
              <p:nvPr/>
            </p:nvSpPr>
            <p:spPr bwMode="auto">
              <a:xfrm>
                <a:off x="1313" y="12"/>
                <a:ext cx="0" cy="55"/>
              </a:xfrm>
              <a:prstGeom prst="line">
                <a:avLst/>
              </a:prstGeom>
              <a:noFill/>
              <a:ln w="19050">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643" name="Line 185"/>
              <p:cNvSpPr>
                <a:spLocks noChangeShapeType="1"/>
              </p:cNvSpPr>
              <p:nvPr/>
            </p:nvSpPr>
            <p:spPr bwMode="auto">
              <a:xfrm>
                <a:off x="824" y="12"/>
                <a:ext cx="0" cy="55"/>
              </a:xfrm>
              <a:prstGeom prst="line">
                <a:avLst/>
              </a:prstGeom>
              <a:noFill/>
              <a:ln w="19050">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644" name="Line 186"/>
              <p:cNvSpPr>
                <a:spLocks noChangeShapeType="1"/>
              </p:cNvSpPr>
              <p:nvPr/>
            </p:nvSpPr>
            <p:spPr bwMode="auto">
              <a:xfrm>
                <a:off x="350" y="9"/>
                <a:ext cx="0" cy="55"/>
              </a:xfrm>
              <a:prstGeom prst="line">
                <a:avLst/>
              </a:prstGeom>
              <a:noFill/>
              <a:ln w="19050">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645" name="Line 187"/>
              <p:cNvSpPr>
                <a:spLocks noChangeShapeType="1"/>
              </p:cNvSpPr>
              <p:nvPr/>
            </p:nvSpPr>
            <p:spPr bwMode="auto">
              <a:xfrm>
                <a:off x="1781" y="12"/>
                <a:ext cx="0" cy="55"/>
              </a:xfrm>
              <a:prstGeom prst="line">
                <a:avLst/>
              </a:prstGeom>
              <a:noFill/>
              <a:ln w="19050">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64593" name="Group 188"/>
            <p:cNvGrpSpPr>
              <a:grpSpLocks/>
            </p:cNvGrpSpPr>
            <p:nvPr/>
          </p:nvGrpSpPr>
          <p:grpSpPr bwMode="auto">
            <a:xfrm>
              <a:off x="454" y="551"/>
              <a:ext cx="1660" cy="2190"/>
              <a:chOff x="0" y="0"/>
              <a:chExt cx="1660" cy="2190"/>
            </a:xfrm>
          </p:grpSpPr>
          <p:grpSp>
            <p:nvGrpSpPr>
              <p:cNvPr id="64595" name="Group 189"/>
              <p:cNvGrpSpPr>
                <a:grpSpLocks/>
              </p:cNvGrpSpPr>
              <p:nvPr/>
            </p:nvGrpSpPr>
            <p:grpSpPr bwMode="auto">
              <a:xfrm>
                <a:off x="1626" y="0"/>
                <a:ext cx="34" cy="34"/>
                <a:chOff x="0" y="0"/>
                <a:chExt cx="96" cy="96"/>
              </a:xfrm>
            </p:grpSpPr>
            <p:sp>
              <p:nvSpPr>
                <p:cNvPr id="64623" name="Line 190"/>
                <p:cNvSpPr>
                  <a:spLocks noChangeShapeType="1"/>
                </p:cNvSpPr>
                <p:nvPr/>
              </p:nvSpPr>
              <p:spPr bwMode="auto">
                <a:xfrm>
                  <a:off x="48" y="0"/>
                  <a:ext cx="0" cy="96"/>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624" name="Line 191"/>
                <p:cNvSpPr>
                  <a:spLocks noChangeShapeType="1"/>
                </p:cNvSpPr>
                <p:nvPr/>
              </p:nvSpPr>
              <p:spPr bwMode="auto">
                <a:xfrm rot="5400000">
                  <a:off x="48" y="0"/>
                  <a:ext cx="0" cy="96"/>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64596" name="Group 192"/>
              <p:cNvGrpSpPr>
                <a:grpSpLocks/>
              </p:cNvGrpSpPr>
              <p:nvPr/>
            </p:nvGrpSpPr>
            <p:grpSpPr bwMode="auto">
              <a:xfrm>
                <a:off x="1440" y="237"/>
                <a:ext cx="34" cy="34"/>
                <a:chOff x="0" y="0"/>
                <a:chExt cx="96" cy="96"/>
              </a:xfrm>
            </p:grpSpPr>
            <p:sp>
              <p:nvSpPr>
                <p:cNvPr id="64621" name="Line 193"/>
                <p:cNvSpPr>
                  <a:spLocks noChangeShapeType="1"/>
                </p:cNvSpPr>
                <p:nvPr/>
              </p:nvSpPr>
              <p:spPr bwMode="auto">
                <a:xfrm>
                  <a:off x="48" y="0"/>
                  <a:ext cx="0" cy="96"/>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622" name="Line 194"/>
                <p:cNvSpPr>
                  <a:spLocks noChangeShapeType="1"/>
                </p:cNvSpPr>
                <p:nvPr/>
              </p:nvSpPr>
              <p:spPr bwMode="auto">
                <a:xfrm rot="5400000">
                  <a:off x="48" y="0"/>
                  <a:ext cx="0" cy="96"/>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64597" name="Group 195"/>
              <p:cNvGrpSpPr>
                <a:grpSpLocks/>
              </p:cNvGrpSpPr>
              <p:nvPr/>
            </p:nvGrpSpPr>
            <p:grpSpPr bwMode="auto">
              <a:xfrm>
                <a:off x="1254" y="492"/>
                <a:ext cx="34" cy="34"/>
                <a:chOff x="0" y="0"/>
                <a:chExt cx="96" cy="96"/>
              </a:xfrm>
            </p:grpSpPr>
            <p:sp>
              <p:nvSpPr>
                <p:cNvPr id="64619" name="Line 196"/>
                <p:cNvSpPr>
                  <a:spLocks noChangeShapeType="1"/>
                </p:cNvSpPr>
                <p:nvPr/>
              </p:nvSpPr>
              <p:spPr bwMode="auto">
                <a:xfrm>
                  <a:off x="48" y="0"/>
                  <a:ext cx="0" cy="96"/>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620" name="Line 197"/>
                <p:cNvSpPr>
                  <a:spLocks noChangeShapeType="1"/>
                </p:cNvSpPr>
                <p:nvPr/>
              </p:nvSpPr>
              <p:spPr bwMode="auto">
                <a:xfrm rot="5400000">
                  <a:off x="48" y="0"/>
                  <a:ext cx="0" cy="96"/>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64598" name="Group 198"/>
              <p:cNvGrpSpPr>
                <a:grpSpLocks/>
              </p:cNvGrpSpPr>
              <p:nvPr/>
            </p:nvGrpSpPr>
            <p:grpSpPr bwMode="auto">
              <a:xfrm>
                <a:off x="1087" y="720"/>
                <a:ext cx="34" cy="34"/>
                <a:chOff x="0" y="0"/>
                <a:chExt cx="96" cy="96"/>
              </a:xfrm>
            </p:grpSpPr>
            <p:sp>
              <p:nvSpPr>
                <p:cNvPr id="64617" name="Line 199"/>
                <p:cNvSpPr>
                  <a:spLocks noChangeShapeType="1"/>
                </p:cNvSpPr>
                <p:nvPr/>
              </p:nvSpPr>
              <p:spPr bwMode="auto">
                <a:xfrm>
                  <a:off x="48" y="0"/>
                  <a:ext cx="0" cy="96"/>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618" name="Line 200"/>
                <p:cNvSpPr>
                  <a:spLocks noChangeShapeType="1"/>
                </p:cNvSpPr>
                <p:nvPr/>
              </p:nvSpPr>
              <p:spPr bwMode="auto">
                <a:xfrm rot="5400000">
                  <a:off x="48" y="0"/>
                  <a:ext cx="0" cy="96"/>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64599" name="Group 201"/>
              <p:cNvGrpSpPr>
                <a:grpSpLocks/>
              </p:cNvGrpSpPr>
              <p:nvPr/>
            </p:nvGrpSpPr>
            <p:grpSpPr bwMode="auto">
              <a:xfrm>
                <a:off x="902" y="957"/>
                <a:ext cx="34" cy="34"/>
                <a:chOff x="0" y="0"/>
                <a:chExt cx="96" cy="96"/>
              </a:xfrm>
            </p:grpSpPr>
            <p:sp>
              <p:nvSpPr>
                <p:cNvPr id="64615" name="Line 202"/>
                <p:cNvSpPr>
                  <a:spLocks noChangeShapeType="1"/>
                </p:cNvSpPr>
                <p:nvPr/>
              </p:nvSpPr>
              <p:spPr bwMode="auto">
                <a:xfrm>
                  <a:off x="48" y="0"/>
                  <a:ext cx="0" cy="96"/>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616" name="Line 203"/>
                <p:cNvSpPr>
                  <a:spLocks noChangeShapeType="1"/>
                </p:cNvSpPr>
                <p:nvPr/>
              </p:nvSpPr>
              <p:spPr bwMode="auto">
                <a:xfrm rot="5400000">
                  <a:off x="48" y="0"/>
                  <a:ext cx="0" cy="96"/>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64600" name="Group 204"/>
              <p:cNvGrpSpPr>
                <a:grpSpLocks/>
              </p:cNvGrpSpPr>
              <p:nvPr/>
            </p:nvGrpSpPr>
            <p:grpSpPr bwMode="auto">
              <a:xfrm>
                <a:off x="703" y="1223"/>
                <a:ext cx="34" cy="34"/>
                <a:chOff x="0" y="0"/>
                <a:chExt cx="96" cy="96"/>
              </a:xfrm>
            </p:grpSpPr>
            <p:sp>
              <p:nvSpPr>
                <p:cNvPr id="64613" name="Line 205"/>
                <p:cNvSpPr>
                  <a:spLocks noChangeShapeType="1"/>
                </p:cNvSpPr>
                <p:nvPr/>
              </p:nvSpPr>
              <p:spPr bwMode="auto">
                <a:xfrm>
                  <a:off x="48" y="0"/>
                  <a:ext cx="0" cy="96"/>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614" name="Line 206"/>
                <p:cNvSpPr>
                  <a:spLocks noChangeShapeType="1"/>
                </p:cNvSpPr>
                <p:nvPr/>
              </p:nvSpPr>
              <p:spPr bwMode="auto">
                <a:xfrm rot="5400000">
                  <a:off x="48" y="0"/>
                  <a:ext cx="0" cy="96"/>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64601" name="Group 207"/>
              <p:cNvGrpSpPr>
                <a:grpSpLocks/>
              </p:cNvGrpSpPr>
              <p:nvPr/>
            </p:nvGrpSpPr>
            <p:grpSpPr bwMode="auto">
              <a:xfrm>
                <a:off x="564" y="1418"/>
                <a:ext cx="34" cy="34"/>
                <a:chOff x="0" y="0"/>
                <a:chExt cx="96" cy="96"/>
              </a:xfrm>
            </p:grpSpPr>
            <p:sp>
              <p:nvSpPr>
                <p:cNvPr id="64611" name="Line 208"/>
                <p:cNvSpPr>
                  <a:spLocks noChangeShapeType="1"/>
                </p:cNvSpPr>
                <p:nvPr/>
              </p:nvSpPr>
              <p:spPr bwMode="auto">
                <a:xfrm>
                  <a:off x="48" y="0"/>
                  <a:ext cx="0" cy="96"/>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612" name="Line 209"/>
                <p:cNvSpPr>
                  <a:spLocks noChangeShapeType="1"/>
                </p:cNvSpPr>
                <p:nvPr/>
              </p:nvSpPr>
              <p:spPr bwMode="auto">
                <a:xfrm rot="5400000">
                  <a:off x="48" y="0"/>
                  <a:ext cx="0" cy="96"/>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64602" name="Group 210"/>
              <p:cNvGrpSpPr>
                <a:grpSpLocks/>
              </p:cNvGrpSpPr>
              <p:nvPr/>
            </p:nvGrpSpPr>
            <p:grpSpPr bwMode="auto">
              <a:xfrm>
                <a:off x="378" y="1662"/>
                <a:ext cx="34" cy="34"/>
                <a:chOff x="0" y="0"/>
                <a:chExt cx="96" cy="96"/>
              </a:xfrm>
            </p:grpSpPr>
            <p:sp>
              <p:nvSpPr>
                <p:cNvPr id="64609" name="Line 211"/>
                <p:cNvSpPr>
                  <a:spLocks noChangeShapeType="1"/>
                </p:cNvSpPr>
                <p:nvPr/>
              </p:nvSpPr>
              <p:spPr bwMode="auto">
                <a:xfrm>
                  <a:off x="48" y="0"/>
                  <a:ext cx="0" cy="96"/>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610" name="Line 212"/>
                <p:cNvSpPr>
                  <a:spLocks noChangeShapeType="1"/>
                </p:cNvSpPr>
                <p:nvPr/>
              </p:nvSpPr>
              <p:spPr bwMode="auto">
                <a:xfrm rot="5400000">
                  <a:off x="48" y="0"/>
                  <a:ext cx="0" cy="96"/>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64603" name="Group 213"/>
              <p:cNvGrpSpPr>
                <a:grpSpLocks/>
              </p:cNvGrpSpPr>
              <p:nvPr/>
            </p:nvGrpSpPr>
            <p:grpSpPr bwMode="auto">
              <a:xfrm>
                <a:off x="187" y="1908"/>
                <a:ext cx="34" cy="34"/>
                <a:chOff x="0" y="0"/>
                <a:chExt cx="96" cy="96"/>
              </a:xfrm>
            </p:grpSpPr>
            <p:sp>
              <p:nvSpPr>
                <p:cNvPr id="64607" name="Line 214"/>
                <p:cNvSpPr>
                  <a:spLocks noChangeShapeType="1"/>
                </p:cNvSpPr>
                <p:nvPr/>
              </p:nvSpPr>
              <p:spPr bwMode="auto">
                <a:xfrm>
                  <a:off x="48" y="0"/>
                  <a:ext cx="0" cy="96"/>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608" name="Line 215"/>
                <p:cNvSpPr>
                  <a:spLocks noChangeShapeType="1"/>
                </p:cNvSpPr>
                <p:nvPr/>
              </p:nvSpPr>
              <p:spPr bwMode="auto">
                <a:xfrm rot="5400000">
                  <a:off x="48" y="0"/>
                  <a:ext cx="0" cy="96"/>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64604" name="Group 216"/>
              <p:cNvGrpSpPr>
                <a:grpSpLocks/>
              </p:cNvGrpSpPr>
              <p:nvPr/>
            </p:nvGrpSpPr>
            <p:grpSpPr bwMode="auto">
              <a:xfrm>
                <a:off x="0" y="2156"/>
                <a:ext cx="34" cy="34"/>
                <a:chOff x="0" y="0"/>
                <a:chExt cx="96" cy="96"/>
              </a:xfrm>
            </p:grpSpPr>
            <p:sp>
              <p:nvSpPr>
                <p:cNvPr id="64605" name="Line 217"/>
                <p:cNvSpPr>
                  <a:spLocks noChangeShapeType="1"/>
                </p:cNvSpPr>
                <p:nvPr/>
              </p:nvSpPr>
              <p:spPr bwMode="auto">
                <a:xfrm>
                  <a:off x="48" y="0"/>
                  <a:ext cx="0" cy="96"/>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606" name="Line 218"/>
                <p:cNvSpPr>
                  <a:spLocks noChangeShapeType="1"/>
                </p:cNvSpPr>
                <p:nvPr/>
              </p:nvSpPr>
              <p:spPr bwMode="auto">
                <a:xfrm rot="5400000">
                  <a:off x="48" y="0"/>
                  <a:ext cx="0" cy="96"/>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sp>
          <p:nvSpPr>
            <p:cNvPr id="64594" name="Line 219"/>
            <p:cNvSpPr>
              <a:spLocks noChangeShapeType="1"/>
            </p:cNvSpPr>
            <p:nvPr/>
          </p:nvSpPr>
          <p:spPr bwMode="auto">
            <a:xfrm flipH="1">
              <a:off x="311" y="451"/>
              <a:ext cx="1855" cy="251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45277" name="Rectangle 237"/>
          <p:cNvSpPr>
            <a:spLocks noChangeArrowheads="1"/>
          </p:cNvSpPr>
          <p:nvPr/>
        </p:nvSpPr>
        <p:spPr bwMode="auto">
          <a:xfrm>
            <a:off x="374569" y="1062799"/>
            <a:ext cx="3276152" cy="37087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ts val="575"/>
              </a:spcBef>
              <a:buClr>
                <a:schemeClr val="accent1"/>
              </a:buClr>
              <a:buSzPct val="85000"/>
              <a:buFont typeface="Wingdings 2" panose="05020102010507070707" pitchFamily="18" charset="2"/>
              <a:buChar char=""/>
              <a:defRPr sz="2600">
                <a:solidFill>
                  <a:schemeClr val="tx1"/>
                </a:solidFill>
                <a:latin typeface="Arial" panose="020B0604020202020204" pitchFamily="34" charset="0"/>
                <a:ea typeface="宋体" panose="02010600030101010101" pitchFamily="2" charset="-122"/>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ts val="375"/>
              </a:spcBef>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9pPr>
          </a:lstStyle>
          <a:p>
            <a:pPr marL="0" indent="0">
              <a:spcBef>
                <a:spcPts val="600"/>
              </a:spcBef>
              <a:buClr>
                <a:schemeClr val="accent1">
                  <a:lumMod val="75000"/>
                </a:schemeClr>
              </a:buClr>
              <a:buSzPct val="75000"/>
              <a:buNone/>
            </a:pPr>
            <a:r>
              <a:rPr lang="zh-CN" altLang="en-US" sz="2000" dirty="0" smtClean="0">
                <a:solidFill>
                  <a:srgbClr val="003300"/>
                </a:solidFill>
                <a:latin typeface="宋体" panose="02010600030101010101" pitchFamily="2" charset="-122"/>
              </a:rPr>
              <a:t>（</a:t>
            </a:r>
            <a:r>
              <a:rPr lang="en-US" altLang="zh-CN" sz="2000" dirty="0" smtClean="0">
                <a:solidFill>
                  <a:srgbClr val="003300"/>
                </a:solidFill>
                <a:latin typeface="宋体" panose="02010600030101010101" pitchFamily="2" charset="-122"/>
              </a:rPr>
              <a:t>1</a:t>
            </a:r>
            <a:r>
              <a:rPr lang="zh-CN" altLang="en-US" sz="2000" dirty="0" smtClean="0">
                <a:solidFill>
                  <a:srgbClr val="003300"/>
                </a:solidFill>
                <a:latin typeface="宋体" panose="02010600030101010101" pitchFamily="2" charset="-122"/>
              </a:rPr>
              <a:t>）选择</a:t>
            </a:r>
            <a:r>
              <a:rPr lang="zh-CN" altLang="en-US" sz="2000" dirty="0">
                <a:solidFill>
                  <a:srgbClr val="003300"/>
                </a:solidFill>
                <a:latin typeface="宋体" panose="02010600030101010101" pitchFamily="2" charset="-122"/>
              </a:rPr>
              <a:t>合适的坐标分</a:t>
            </a:r>
            <a:r>
              <a:rPr lang="zh-CN" altLang="en-US" sz="2000" dirty="0" smtClean="0">
                <a:solidFill>
                  <a:srgbClr val="003300"/>
                </a:solidFill>
                <a:latin typeface="宋体" panose="02010600030101010101" pitchFamily="2" charset="-122"/>
              </a:rPr>
              <a:t>度  值</a:t>
            </a:r>
            <a:r>
              <a:rPr lang="zh-CN" altLang="en-US" sz="2000" dirty="0">
                <a:solidFill>
                  <a:srgbClr val="003300"/>
                </a:solidFill>
                <a:latin typeface="宋体" panose="02010600030101010101" pitchFamily="2" charset="-122"/>
              </a:rPr>
              <a:t>确定坐标纸的大小</a:t>
            </a:r>
            <a:endParaRPr lang="en-US" altLang="zh-CN" sz="2000" dirty="0">
              <a:solidFill>
                <a:srgbClr val="003300"/>
              </a:solidFill>
              <a:latin typeface="宋体" panose="02010600030101010101" pitchFamily="2" charset="-122"/>
            </a:endParaRPr>
          </a:p>
          <a:p>
            <a:pPr marL="0" indent="0">
              <a:spcBef>
                <a:spcPts val="600"/>
              </a:spcBef>
              <a:buClr>
                <a:schemeClr val="accent1">
                  <a:lumMod val="75000"/>
                </a:schemeClr>
              </a:buClr>
              <a:buSzPct val="75000"/>
              <a:buNone/>
            </a:pPr>
            <a:r>
              <a:rPr lang="zh-CN" altLang="en-US" sz="2000" dirty="0" smtClean="0">
                <a:solidFill>
                  <a:srgbClr val="003300"/>
                </a:solidFill>
                <a:latin typeface="宋体" panose="02010600030101010101" pitchFamily="2" charset="-122"/>
              </a:rPr>
              <a:t>（</a:t>
            </a:r>
            <a:r>
              <a:rPr lang="en-US" altLang="zh-CN" sz="2000" dirty="0" smtClean="0">
                <a:solidFill>
                  <a:srgbClr val="003300"/>
                </a:solidFill>
                <a:latin typeface="宋体" panose="02010600030101010101" pitchFamily="2" charset="-122"/>
              </a:rPr>
              <a:t>2</a:t>
            </a:r>
            <a:r>
              <a:rPr lang="zh-CN" altLang="en-US" sz="2000" dirty="0" smtClean="0">
                <a:solidFill>
                  <a:srgbClr val="003300"/>
                </a:solidFill>
                <a:latin typeface="宋体" panose="02010600030101010101" pitchFamily="2" charset="-122"/>
              </a:rPr>
              <a:t>）标明</a:t>
            </a:r>
            <a:r>
              <a:rPr lang="zh-CN" altLang="en-US" sz="2000" dirty="0">
                <a:solidFill>
                  <a:srgbClr val="003300"/>
                </a:solidFill>
                <a:latin typeface="宋体" panose="02010600030101010101" pitchFamily="2" charset="-122"/>
              </a:rPr>
              <a:t>坐标轴方向，坐标轴的名称、单位</a:t>
            </a:r>
            <a:r>
              <a:rPr lang="en-US" altLang="zh-CN" sz="2000" dirty="0">
                <a:solidFill>
                  <a:srgbClr val="003300"/>
                </a:solidFill>
                <a:latin typeface="宋体" panose="02010600030101010101" pitchFamily="2" charset="-122"/>
              </a:rPr>
              <a:t>, </a:t>
            </a:r>
            <a:r>
              <a:rPr lang="zh-CN" altLang="en-US" sz="2000" dirty="0">
                <a:solidFill>
                  <a:srgbClr val="003300"/>
                </a:solidFill>
                <a:latin typeface="宋体" panose="02010600030101010101" pitchFamily="2" charset="-122"/>
              </a:rPr>
              <a:t>分格。</a:t>
            </a:r>
          </a:p>
          <a:p>
            <a:pPr marL="0" indent="0">
              <a:spcBef>
                <a:spcPts val="600"/>
              </a:spcBef>
              <a:buClr>
                <a:schemeClr val="accent1">
                  <a:lumMod val="75000"/>
                </a:schemeClr>
              </a:buClr>
              <a:buSzPct val="75000"/>
              <a:buNone/>
            </a:pPr>
            <a:r>
              <a:rPr lang="zh-CN" altLang="en-US" sz="2000" dirty="0" smtClean="0">
                <a:solidFill>
                  <a:srgbClr val="003300"/>
                </a:solidFill>
                <a:latin typeface="宋体" panose="02010600030101010101" pitchFamily="2" charset="-122"/>
              </a:rPr>
              <a:t>（</a:t>
            </a:r>
            <a:r>
              <a:rPr lang="en-US" altLang="zh-CN" sz="2000" dirty="0" smtClean="0">
                <a:solidFill>
                  <a:srgbClr val="003300"/>
                </a:solidFill>
                <a:latin typeface="宋体" panose="02010600030101010101" pitchFamily="2" charset="-122"/>
              </a:rPr>
              <a:t>3</a:t>
            </a:r>
            <a:r>
              <a:rPr lang="zh-CN" altLang="en-US" sz="2000" dirty="0" smtClean="0">
                <a:solidFill>
                  <a:srgbClr val="003300"/>
                </a:solidFill>
                <a:latin typeface="宋体" panose="02010600030101010101" pitchFamily="2" charset="-122"/>
              </a:rPr>
              <a:t>）标实验</a:t>
            </a:r>
            <a:r>
              <a:rPr lang="zh-CN" altLang="en-US" sz="2000" dirty="0">
                <a:solidFill>
                  <a:srgbClr val="003300"/>
                </a:solidFill>
                <a:latin typeface="宋体" panose="02010600030101010101" pitchFamily="2" charset="-122"/>
              </a:rPr>
              <a:t>点</a:t>
            </a:r>
          </a:p>
          <a:p>
            <a:pPr marL="0" indent="0">
              <a:spcBef>
                <a:spcPts val="600"/>
              </a:spcBef>
              <a:buClr>
                <a:schemeClr val="accent1">
                  <a:lumMod val="75000"/>
                </a:schemeClr>
              </a:buClr>
              <a:buSzPct val="75000"/>
              <a:buNone/>
            </a:pPr>
            <a:r>
              <a:rPr lang="zh-CN" altLang="en-US" sz="2000" dirty="0" smtClean="0">
                <a:solidFill>
                  <a:srgbClr val="003300"/>
                </a:solidFill>
                <a:latin typeface="宋体" panose="02010600030101010101" pitchFamily="2" charset="-122"/>
              </a:rPr>
              <a:t>（</a:t>
            </a:r>
            <a:r>
              <a:rPr lang="en-US" altLang="zh-CN" sz="2000" dirty="0" smtClean="0">
                <a:solidFill>
                  <a:srgbClr val="003300"/>
                </a:solidFill>
                <a:latin typeface="宋体" panose="02010600030101010101" pitchFamily="2" charset="-122"/>
              </a:rPr>
              <a:t>4</a:t>
            </a:r>
            <a:r>
              <a:rPr lang="zh-CN" altLang="en-US" sz="2000" dirty="0" smtClean="0">
                <a:solidFill>
                  <a:srgbClr val="003300"/>
                </a:solidFill>
                <a:latin typeface="宋体" panose="02010600030101010101" pitchFamily="2" charset="-122"/>
              </a:rPr>
              <a:t>）连</a:t>
            </a:r>
            <a:r>
              <a:rPr lang="zh-CN" altLang="en-US" sz="2000" dirty="0">
                <a:solidFill>
                  <a:srgbClr val="003300"/>
                </a:solidFill>
                <a:latin typeface="宋体" panose="02010600030101010101" pitchFamily="2" charset="-122"/>
              </a:rPr>
              <a:t>成图线：用直尺、曲线板等把点连成直线、光滑曲线。一般不强求直线或曲线通过每个实验点，应使图线两边的实验点与图线最为接近且分布大体均匀。</a:t>
            </a:r>
          </a:p>
        </p:txBody>
      </p:sp>
      <p:graphicFrame>
        <p:nvGraphicFramePr>
          <p:cNvPr id="45278" name="内容占位符 45277"/>
          <p:cNvGraphicFramePr>
            <a:graphicFrameLocks noGrp="1"/>
          </p:cNvGraphicFramePr>
          <p:nvPr>
            <p:ph idx="4294967295"/>
            <p:extLst>
              <p:ext uri="{D42A27DB-BD31-4B8C-83A1-F6EECF244321}">
                <p14:modId xmlns:p14="http://schemas.microsoft.com/office/powerpoint/2010/main" val="1861944662"/>
              </p:ext>
            </p:extLst>
          </p:nvPr>
        </p:nvGraphicFramePr>
        <p:xfrm>
          <a:off x="453550" y="5805264"/>
          <a:ext cx="8172313" cy="926784"/>
        </p:xfrm>
        <a:graphic>
          <a:graphicData uri="http://schemas.openxmlformats.org/drawingml/2006/table">
            <a:tbl>
              <a:tblPr/>
              <a:tblGrid>
                <a:gridCol w="827124">
                  <a:extLst>
                    <a:ext uri="{9D8B030D-6E8A-4147-A177-3AD203B41FA5}">
                      <a16:colId xmlns:a16="http://schemas.microsoft.com/office/drawing/2014/main" val="20000"/>
                    </a:ext>
                  </a:extLst>
                </a:gridCol>
                <a:gridCol w="656639">
                  <a:extLst>
                    <a:ext uri="{9D8B030D-6E8A-4147-A177-3AD203B41FA5}">
                      <a16:colId xmlns:a16="http://schemas.microsoft.com/office/drawing/2014/main" val="20001"/>
                    </a:ext>
                  </a:extLst>
                </a:gridCol>
                <a:gridCol w="726944">
                  <a:extLst>
                    <a:ext uri="{9D8B030D-6E8A-4147-A177-3AD203B41FA5}">
                      <a16:colId xmlns:a16="http://schemas.microsoft.com/office/drawing/2014/main" val="20002"/>
                    </a:ext>
                  </a:extLst>
                </a:gridCol>
                <a:gridCol w="760138">
                  <a:extLst>
                    <a:ext uri="{9D8B030D-6E8A-4147-A177-3AD203B41FA5}">
                      <a16:colId xmlns:a16="http://schemas.microsoft.com/office/drawing/2014/main" val="20003"/>
                    </a:ext>
                  </a:extLst>
                </a:gridCol>
                <a:gridCol w="745201">
                  <a:extLst>
                    <a:ext uri="{9D8B030D-6E8A-4147-A177-3AD203B41FA5}">
                      <a16:colId xmlns:a16="http://schemas.microsoft.com/office/drawing/2014/main" val="20004"/>
                    </a:ext>
                  </a:extLst>
                </a:gridCol>
                <a:gridCol w="740222">
                  <a:extLst>
                    <a:ext uri="{9D8B030D-6E8A-4147-A177-3AD203B41FA5}">
                      <a16:colId xmlns:a16="http://schemas.microsoft.com/office/drawing/2014/main" val="20005"/>
                    </a:ext>
                  </a:extLst>
                </a:gridCol>
                <a:gridCol w="745200">
                  <a:extLst>
                    <a:ext uri="{9D8B030D-6E8A-4147-A177-3AD203B41FA5}">
                      <a16:colId xmlns:a16="http://schemas.microsoft.com/office/drawing/2014/main" val="20006"/>
                    </a:ext>
                  </a:extLst>
                </a:gridCol>
                <a:gridCol w="741882">
                  <a:extLst>
                    <a:ext uri="{9D8B030D-6E8A-4147-A177-3AD203B41FA5}">
                      <a16:colId xmlns:a16="http://schemas.microsoft.com/office/drawing/2014/main" val="20007"/>
                    </a:ext>
                  </a:extLst>
                </a:gridCol>
                <a:gridCol w="745200">
                  <a:extLst>
                    <a:ext uri="{9D8B030D-6E8A-4147-A177-3AD203B41FA5}">
                      <a16:colId xmlns:a16="http://schemas.microsoft.com/office/drawing/2014/main" val="20008"/>
                    </a:ext>
                  </a:extLst>
                </a:gridCol>
                <a:gridCol w="741882">
                  <a:extLst>
                    <a:ext uri="{9D8B030D-6E8A-4147-A177-3AD203B41FA5}">
                      <a16:colId xmlns:a16="http://schemas.microsoft.com/office/drawing/2014/main" val="20009"/>
                    </a:ext>
                  </a:extLst>
                </a:gridCol>
                <a:gridCol w="741881">
                  <a:extLst>
                    <a:ext uri="{9D8B030D-6E8A-4147-A177-3AD203B41FA5}">
                      <a16:colId xmlns:a16="http://schemas.microsoft.com/office/drawing/2014/main" val="20010"/>
                    </a:ext>
                  </a:extLst>
                </a:gridCol>
              </a:tblGrid>
              <a:tr h="320064">
                <a:tc>
                  <a:txBody>
                    <a:bodyPr/>
                    <a:lstStyle>
                      <a:lvl1pPr marL="273050" lvl="0" indent="-273050" algn="l" defTabSz="914400" eaLnBrk="0" fontAlgn="base" latinLnBrk="0" hangingPunct="0">
                        <a:spcBef>
                          <a:spcPts val="575"/>
                        </a:spcBef>
                        <a:spcAft>
                          <a:spcPct val="0"/>
                        </a:spcAft>
                        <a:buClr>
                          <a:schemeClr val="accent1"/>
                        </a:buClr>
                        <a:buSzPct val="85000"/>
                        <a:buFont typeface="Wingdings 2" pitchFamily="2" charset="2"/>
                        <a:buChar char=""/>
                        <a:defRPr sz="2200" b="0" i="0" u="none" kern="1200" baseline="0">
                          <a:solidFill>
                            <a:schemeClr val="tx1"/>
                          </a:solidFill>
                          <a:latin typeface="Perpetua" pitchFamily="2" charset="0"/>
                        </a:defRPr>
                      </a:lvl1pPr>
                      <a:lvl2pPr marL="548005" lvl="1" indent="-228600">
                        <a:spcBef>
                          <a:spcPts val="375"/>
                        </a:spcBef>
                        <a:buClr>
                          <a:schemeClr val="accent2"/>
                        </a:buClr>
                        <a:defRPr sz="2000" b="0" kern="1200"/>
                      </a:lvl2pPr>
                      <a:lvl3pPr marL="822325" lvl="2" indent="-228600">
                        <a:buClr>
                          <a:srgbClr val="E6B1AB"/>
                        </a:buClr>
                        <a:defRPr sz="1800" b="0" kern="1200"/>
                      </a:lvl3pPr>
                      <a:lvl4pPr marL="1097280" lvl="3" indent="-228600">
                        <a:buClr>
                          <a:srgbClr val="A28E6A"/>
                        </a:buClr>
                        <a:defRPr sz="1800" b="0" kern="1200"/>
                      </a:lvl4pPr>
                      <a:lvl5pPr marL="1371600" lvl="4" indent="-228600">
                        <a:defRPr sz="1800" b="0" kern="1200"/>
                      </a:lvl5pPr>
                    </a:lstStyle>
                    <a:p>
                      <a:pPr marL="0" lvl="0" indent="0" algn="l" eaLnBrk="1" hangingPunct="1">
                        <a:spcBef>
                          <a:spcPct val="20000"/>
                        </a:spcBef>
                        <a:buClr>
                          <a:schemeClr val="hlink"/>
                        </a:buClr>
                        <a:buFont typeface="Monotype Sorts" pitchFamily="2" charset="2"/>
                        <a:buNone/>
                      </a:pPr>
                      <a:r>
                        <a:rPr lang="en-US" altLang="x-none" sz="1800" b="1" i="1" dirty="0">
                          <a:solidFill>
                            <a:srgbClr val="003300"/>
                          </a:solidFill>
                          <a:latin typeface="Times New Roman" pitchFamily="2" charset="0"/>
                          <a:ea typeface="宋体" charset="-122"/>
                        </a:rPr>
                        <a:t>U</a:t>
                      </a:r>
                      <a:r>
                        <a:rPr lang="en-US" altLang="x-none" sz="1800" b="1" dirty="0">
                          <a:solidFill>
                            <a:srgbClr val="003300"/>
                          </a:solidFill>
                          <a:latin typeface="Times New Roman" pitchFamily="2" charset="0"/>
                          <a:ea typeface="宋体" charset="-122"/>
                        </a:rPr>
                        <a:t>(V)</a:t>
                      </a:r>
                      <a:endParaRPr lang="en-US" altLang="x-none" sz="1800" dirty="0">
                        <a:solidFill>
                          <a:srgbClr val="003300"/>
                        </a:solidFill>
                        <a:latin typeface="Times New Roman" pitchFamily="2" charset="0"/>
                      </a:endParaRPr>
                    </a:p>
                  </a:txBody>
                  <a:tcPr marL="90000" marR="90000" marT="46866" marB="46866"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273050" lvl="0" indent="-273050" algn="l" defTabSz="914400" eaLnBrk="0" fontAlgn="base" latinLnBrk="0" hangingPunct="0">
                        <a:spcBef>
                          <a:spcPts val="575"/>
                        </a:spcBef>
                        <a:spcAft>
                          <a:spcPct val="0"/>
                        </a:spcAft>
                        <a:buClr>
                          <a:schemeClr val="accent1"/>
                        </a:buClr>
                        <a:buSzPct val="85000"/>
                        <a:buFont typeface="Wingdings 2" pitchFamily="2" charset="2"/>
                        <a:buChar char=""/>
                        <a:defRPr sz="2200" b="0" i="0" u="none" kern="1200" baseline="0">
                          <a:solidFill>
                            <a:schemeClr val="tx1"/>
                          </a:solidFill>
                          <a:latin typeface="Perpetua" pitchFamily="2" charset="0"/>
                        </a:defRPr>
                      </a:lvl1pPr>
                      <a:lvl2pPr marL="548005" lvl="1" indent="-228600">
                        <a:spcBef>
                          <a:spcPts val="375"/>
                        </a:spcBef>
                        <a:buClr>
                          <a:schemeClr val="accent2"/>
                        </a:buClr>
                        <a:defRPr sz="2000" b="0" kern="1200"/>
                      </a:lvl2pPr>
                      <a:lvl3pPr marL="822325" lvl="2" indent="-228600">
                        <a:buClr>
                          <a:srgbClr val="E6B1AB"/>
                        </a:buClr>
                        <a:defRPr sz="1800" b="0" kern="1200"/>
                      </a:lvl3pPr>
                      <a:lvl4pPr marL="1097280" lvl="3" indent="-228600">
                        <a:buClr>
                          <a:srgbClr val="A28E6A"/>
                        </a:buClr>
                        <a:defRPr sz="1800" b="0" kern="1200"/>
                      </a:lvl4pPr>
                      <a:lvl5pPr marL="1371600" lvl="4" indent="-228600">
                        <a:defRPr sz="1800" b="0" kern="1200"/>
                      </a:lvl5pPr>
                    </a:lstStyle>
                    <a:p>
                      <a:pPr marL="0" lvl="0" indent="0" algn="l" eaLnBrk="1" hangingPunct="1">
                        <a:spcBef>
                          <a:spcPct val="20000"/>
                        </a:spcBef>
                        <a:buClr>
                          <a:schemeClr val="hlink"/>
                        </a:buClr>
                        <a:buFont typeface="Monotype Sorts" pitchFamily="2" charset="2"/>
                        <a:buNone/>
                      </a:pPr>
                      <a:r>
                        <a:rPr lang="en-US" altLang="x-none" sz="1800" b="1" dirty="0">
                          <a:solidFill>
                            <a:srgbClr val="003300"/>
                          </a:solidFill>
                          <a:latin typeface="Times New Roman" pitchFamily="2" charset="0"/>
                          <a:ea typeface="宋体" charset="-122"/>
                        </a:rPr>
                        <a:t>0.76</a:t>
                      </a:r>
                      <a:endParaRPr lang="en-US" altLang="x-none" sz="1800" dirty="0">
                        <a:solidFill>
                          <a:srgbClr val="003300"/>
                        </a:solidFill>
                        <a:latin typeface="Times New Roman" pitchFamily="2" charset="0"/>
                      </a:endParaRPr>
                    </a:p>
                  </a:txBody>
                  <a:tcPr marL="90000" marR="90000" marT="46866" marB="46866"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273050" lvl="0" indent="-273050" algn="l" defTabSz="914400" eaLnBrk="0" fontAlgn="base" latinLnBrk="0" hangingPunct="0">
                        <a:spcBef>
                          <a:spcPts val="575"/>
                        </a:spcBef>
                        <a:spcAft>
                          <a:spcPct val="0"/>
                        </a:spcAft>
                        <a:buClr>
                          <a:schemeClr val="accent1"/>
                        </a:buClr>
                        <a:buSzPct val="85000"/>
                        <a:buFont typeface="Wingdings 2" pitchFamily="2" charset="2"/>
                        <a:buChar char=""/>
                        <a:defRPr sz="2200" b="0" i="0" u="none" kern="1200" baseline="0">
                          <a:solidFill>
                            <a:schemeClr val="tx1"/>
                          </a:solidFill>
                          <a:latin typeface="Perpetua" pitchFamily="2" charset="0"/>
                        </a:defRPr>
                      </a:lvl1pPr>
                      <a:lvl2pPr marL="548005" lvl="1" indent="-228600">
                        <a:spcBef>
                          <a:spcPts val="375"/>
                        </a:spcBef>
                        <a:buClr>
                          <a:schemeClr val="accent2"/>
                        </a:buClr>
                        <a:defRPr sz="2000" b="0" kern="1200"/>
                      </a:lvl2pPr>
                      <a:lvl3pPr marL="822325" lvl="2" indent="-228600">
                        <a:buClr>
                          <a:srgbClr val="E6B1AB"/>
                        </a:buClr>
                        <a:defRPr sz="1800" b="0" kern="1200"/>
                      </a:lvl3pPr>
                      <a:lvl4pPr marL="1097280" lvl="3" indent="-228600">
                        <a:buClr>
                          <a:srgbClr val="A28E6A"/>
                        </a:buClr>
                        <a:defRPr sz="1800" b="0" kern="1200"/>
                      </a:lvl4pPr>
                      <a:lvl5pPr marL="1371600" lvl="4" indent="-228600">
                        <a:defRPr sz="1800" b="0" kern="1200"/>
                      </a:lvl5pPr>
                    </a:lstStyle>
                    <a:p>
                      <a:pPr marL="0" lvl="0" indent="0" algn="l" eaLnBrk="1" hangingPunct="1">
                        <a:spcBef>
                          <a:spcPct val="20000"/>
                        </a:spcBef>
                        <a:buClr>
                          <a:schemeClr val="hlink"/>
                        </a:buClr>
                        <a:buFont typeface="Monotype Sorts" pitchFamily="2" charset="2"/>
                        <a:buNone/>
                      </a:pPr>
                      <a:r>
                        <a:rPr lang="en-US" altLang="x-none" sz="1800" b="1" dirty="0">
                          <a:solidFill>
                            <a:srgbClr val="003300"/>
                          </a:solidFill>
                          <a:latin typeface="Times New Roman" pitchFamily="2" charset="0"/>
                          <a:ea typeface="宋体" charset="-122"/>
                        </a:rPr>
                        <a:t>1.52</a:t>
                      </a:r>
                      <a:endParaRPr lang="en-US" altLang="x-none" sz="1800" dirty="0">
                        <a:solidFill>
                          <a:srgbClr val="003300"/>
                        </a:solidFill>
                        <a:latin typeface="Times New Roman" pitchFamily="2" charset="0"/>
                      </a:endParaRPr>
                    </a:p>
                  </a:txBody>
                  <a:tcPr marL="90000" marR="90000" marT="46866" marB="46866"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273050" lvl="0" indent="-273050" algn="l" defTabSz="914400" eaLnBrk="0" fontAlgn="base" latinLnBrk="0" hangingPunct="0">
                        <a:spcBef>
                          <a:spcPts val="575"/>
                        </a:spcBef>
                        <a:spcAft>
                          <a:spcPct val="0"/>
                        </a:spcAft>
                        <a:buClr>
                          <a:schemeClr val="accent1"/>
                        </a:buClr>
                        <a:buSzPct val="85000"/>
                        <a:buFont typeface="Wingdings 2" pitchFamily="2" charset="2"/>
                        <a:buChar char=""/>
                        <a:defRPr sz="2200" b="0" i="0" u="none" kern="1200" baseline="0">
                          <a:solidFill>
                            <a:schemeClr val="tx1"/>
                          </a:solidFill>
                          <a:latin typeface="Perpetua" pitchFamily="2" charset="0"/>
                        </a:defRPr>
                      </a:lvl1pPr>
                      <a:lvl2pPr marL="548005" lvl="1" indent="-228600">
                        <a:spcBef>
                          <a:spcPts val="375"/>
                        </a:spcBef>
                        <a:buClr>
                          <a:schemeClr val="accent2"/>
                        </a:buClr>
                        <a:defRPr sz="2000" b="0" kern="1200"/>
                      </a:lvl2pPr>
                      <a:lvl3pPr marL="822325" lvl="2" indent="-228600">
                        <a:buClr>
                          <a:srgbClr val="E6B1AB"/>
                        </a:buClr>
                        <a:defRPr sz="1800" b="0" kern="1200"/>
                      </a:lvl3pPr>
                      <a:lvl4pPr marL="1097280" lvl="3" indent="-228600">
                        <a:buClr>
                          <a:srgbClr val="A28E6A"/>
                        </a:buClr>
                        <a:defRPr sz="1800" b="0" kern="1200"/>
                      </a:lvl4pPr>
                      <a:lvl5pPr marL="1371600" lvl="4" indent="-228600">
                        <a:defRPr sz="1800" b="0" kern="1200"/>
                      </a:lvl5pPr>
                    </a:lstStyle>
                    <a:p>
                      <a:pPr marL="0" lvl="0" indent="0" algn="l" eaLnBrk="1" hangingPunct="1">
                        <a:spcBef>
                          <a:spcPct val="20000"/>
                        </a:spcBef>
                        <a:buClr>
                          <a:schemeClr val="hlink"/>
                        </a:buClr>
                        <a:buFont typeface="Monotype Sorts" pitchFamily="2" charset="2"/>
                        <a:buNone/>
                      </a:pPr>
                      <a:r>
                        <a:rPr lang="en-US" altLang="x-none" sz="1800" b="1" dirty="0">
                          <a:solidFill>
                            <a:srgbClr val="003300"/>
                          </a:solidFill>
                          <a:latin typeface="Times New Roman" pitchFamily="2" charset="0"/>
                          <a:ea typeface="宋体" charset="-122"/>
                        </a:rPr>
                        <a:t>2.33</a:t>
                      </a:r>
                      <a:endParaRPr lang="en-US" altLang="x-none" sz="1800" dirty="0">
                        <a:solidFill>
                          <a:srgbClr val="003300"/>
                        </a:solidFill>
                        <a:latin typeface="Times New Roman" pitchFamily="2" charset="0"/>
                      </a:endParaRPr>
                    </a:p>
                  </a:txBody>
                  <a:tcPr marL="90000" marR="90000" marT="46866" marB="46866"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273050" lvl="0" indent="-273050" algn="l" defTabSz="914400" eaLnBrk="0" fontAlgn="base" latinLnBrk="0" hangingPunct="0">
                        <a:spcBef>
                          <a:spcPts val="575"/>
                        </a:spcBef>
                        <a:spcAft>
                          <a:spcPct val="0"/>
                        </a:spcAft>
                        <a:buClr>
                          <a:schemeClr val="accent1"/>
                        </a:buClr>
                        <a:buSzPct val="85000"/>
                        <a:buFont typeface="Wingdings 2" pitchFamily="2" charset="2"/>
                        <a:buChar char=""/>
                        <a:defRPr sz="2200" b="0" i="0" u="none" kern="1200" baseline="0">
                          <a:solidFill>
                            <a:schemeClr val="tx1"/>
                          </a:solidFill>
                          <a:latin typeface="Perpetua" pitchFamily="2" charset="0"/>
                        </a:defRPr>
                      </a:lvl1pPr>
                      <a:lvl2pPr marL="548005" lvl="1" indent="-228600">
                        <a:spcBef>
                          <a:spcPts val="375"/>
                        </a:spcBef>
                        <a:buClr>
                          <a:schemeClr val="accent2"/>
                        </a:buClr>
                        <a:defRPr sz="2000" b="0" kern="1200"/>
                      </a:lvl2pPr>
                      <a:lvl3pPr marL="822325" lvl="2" indent="-228600">
                        <a:buClr>
                          <a:srgbClr val="E6B1AB"/>
                        </a:buClr>
                        <a:defRPr sz="1800" b="0" kern="1200"/>
                      </a:lvl3pPr>
                      <a:lvl4pPr marL="1097280" lvl="3" indent="-228600">
                        <a:buClr>
                          <a:srgbClr val="A28E6A"/>
                        </a:buClr>
                        <a:defRPr sz="1800" b="0" kern="1200"/>
                      </a:lvl4pPr>
                      <a:lvl5pPr marL="1371600" lvl="4" indent="-228600">
                        <a:defRPr sz="1800" b="0" kern="1200"/>
                      </a:lvl5pPr>
                    </a:lstStyle>
                    <a:p>
                      <a:pPr marL="0" lvl="0" indent="0" algn="l" eaLnBrk="1" hangingPunct="1">
                        <a:spcBef>
                          <a:spcPct val="20000"/>
                        </a:spcBef>
                        <a:buClr>
                          <a:schemeClr val="hlink"/>
                        </a:buClr>
                        <a:buFont typeface="Monotype Sorts" pitchFamily="2" charset="2"/>
                        <a:buNone/>
                      </a:pPr>
                      <a:r>
                        <a:rPr lang="en-US" altLang="x-none" sz="1800" b="1" dirty="0">
                          <a:solidFill>
                            <a:srgbClr val="003300"/>
                          </a:solidFill>
                          <a:latin typeface="Times New Roman" pitchFamily="2" charset="0"/>
                          <a:ea typeface="宋体" charset="-122"/>
                        </a:rPr>
                        <a:t>3.08</a:t>
                      </a:r>
                      <a:endParaRPr lang="en-US" altLang="x-none" sz="1800" dirty="0">
                        <a:solidFill>
                          <a:srgbClr val="003300"/>
                        </a:solidFill>
                        <a:latin typeface="Times New Roman" pitchFamily="2" charset="0"/>
                      </a:endParaRPr>
                    </a:p>
                  </a:txBody>
                  <a:tcPr marL="90000" marR="90000" marT="46866" marB="46866"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273050" lvl="0" indent="-273050" algn="l" defTabSz="914400" eaLnBrk="0" fontAlgn="base" latinLnBrk="0" hangingPunct="0">
                        <a:spcBef>
                          <a:spcPts val="575"/>
                        </a:spcBef>
                        <a:spcAft>
                          <a:spcPct val="0"/>
                        </a:spcAft>
                        <a:buClr>
                          <a:schemeClr val="accent1"/>
                        </a:buClr>
                        <a:buSzPct val="85000"/>
                        <a:buFont typeface="Wingdings 2" pitchFamily="2" charset="2"/>
                        <a:buChar char=""/>
                        <a:defRPr sz="2200" b="0" i="0" u="none" kern="1200" baseline="0">
                          <a:solidFill>
                            <a:schemeClr val="tx1"/>
                          </a:solidFill>
                          <a:latin typeface="Perpetua" pitchFamily="2" charset="0"/>
                        </a:defRPr>
                      </a:lvl1pPr>
                      <a:lvl2pPr marL="548005" lvl="1" indent="-228600">
                        <a:spcBef>
                          <a:spcPts val="375"/>
                        </a:spcBef>
                        <a:buClr>
                          <a:schemeClr val="accent2"/>
                        </a:buClr>
                        <a:defRPr sz="2000" b="0" kern="1200"/>
                      </a:lvl2pPr>
                      <a:lvl3pPr marL="822325" lvl="2" indent="-228600">
                        <a:buClr>
                          <a:srgbClr val="E6B1AB"/>
                        </a:buClr>
                        <a:defRPr sz="1800" b="0" kern="1200"/>
                      </a:lvl3pPr>
                      <a:lvl4pPr marL="1097280" lvl="3" indent="-228600">
                        <a:buClr>
                          <a:srgbClr val="A28E6A"/>
                        </a:buClr>
                        <a:defRPr sz="1800" b="0" kern="1200"/>
                      </a:lvl4pPr>
                      <a:lvl5pPr marL="1371600" lvl="4" indent="-228600">
                        <a:defRPr sz="1800" b="0" kern="1200"/>
                      </a:lvl5pPr>
                    </a:lstStyle>
                    <a:p>
                      <a:pPr marL="0" lvl="0" indent="0" algn="l" eaLnBrk="1" hangingPunct="1">
                        <a:spcBef>
                          <a:spcPct val="20000"/>
                        </a:spcBef>
                        <a:buClr>
                          <a:schemeClr val="hlink"/>
                        </a:buClr>
                        <a:buFont typeface="Monotype Sorts" pitchFamily="2" charset="2"/>
                        <a:buNone/>
                      </a:pPr>
                      <a:r>
                        <a:rPr lang="en-US" altLang="x-none" sz="1800" b="1" dirty="0">
                          <a:solidFill>
                            <a:srgbClr val="003300"/>
                          </a:solidFill>
                          <a:latin typeface="Times New Roman" pitchFamily="2" charset="0"/>
                          <a:ea typeface="宋体" charset="-122"/>
                        </a:rPr>
                        <a:t>3.66</a:t>
                      </a:r>
                      <a:endParaRPr lang="en-US" altLang="x-none" sz="1800" dirty="0">
                        <a:solidFill>
                          <a:srgbClr val="003300"/>
                        </a:solidFill>
                        <a:latin typeface="Times New Roman" pitchFamily="2" charset="0"/>
                      </a:endParaRPr>
                    </a:p>
                  </a:txBody>
                  <a:tcPr marL="90000" marR="90000" marT="46866" marB="46866"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273050" lvl="0" indent="-273050" algn="l" defTabSz="914400" eaLnBrk="0" fontAlgn="base" latinLnBrk="0" hangingPunct="0">
                        <a:spcBef>
                          <a:spcPts val="575"/>
                        </a:spcBef>
                        <a:spcAft>
                          <a:spcPct val="0"/>
                        </a:spcAft>
                        <a:buClr>
                          <a:schemeClr val="accent1"/>
                        </a:buClr>
                        <a:buSzPct val="85000"/>
                        <a:buFont typeface="Wingdings 2" pitchFamily="2" charset="2"/>
                        <a:buChar char=""/>
                        <a:defRPr sz="2200" b="0" i="0" u="none" kern="1200" baseline="0">
                          <a:solidFill>
                            <a:schemeClr val="tx1"/>
                          </a:solidFill>
                          <a:latin typeface="Perpetua" pitchFamily="2" charset="0"/>
                        </a:defRPr>
                      </a:lvl1pPr>
                      <a:lvl2pPr marL="548005" lvl="1" indent="-228600">
                        <a:spcBef>
                          <a:spcPts val="375"/>
                        </a:spcBef>
                        <a:buClr>
                          <a:schemeClr val="accent2"/>
                        </a:buClr>
                        <a:defRPr sz="2000" b="0" kern="1200"/>
                      </a:lvl2pPr>
                      <a:lvl3pPr marL="822325" lvl="2" indent="-228600">
                        <a:buClr>
                          <a:srgbClr val="E6B1AB"/>
                        </a:buClr>
                        <a:defRPr sz="1800" b="0" kern="1200"/>
                      </a:lvl3pPr>
                      <a:lvl4pPr marL="1097280" lvl="3" indent="-228600">
                        <a:buClr>
                          <a:srgbClr val="A28E6A"/>
                        </a:buClr>
                        <a:defRPr sz="1800" b="0" kern="1200"/>
                      </a:lvl4pPr>
                      <a:lvl5pPr marL="1371600" lvl="4" indent="-228600">
                        <a:defRPr sz="1800" b="0" kern="1200"/>
                      </a:lvl5pPr>
                    </a:lstStyle>
                    <a:p>
                      <a:pPr marL="0" lvl="0" indent="0" algn="l" eaLnBrk="1" hangingPunct="1">
                        <a:spcBef>
                          <a:spcPct val="20000"/>
                        </a:spcBef>
                        <a:buClr>
                          <a:schemeClr val="hlink"/>
                        </a:buClr>
                        <a:buFont typeface="Monotype Sorts" pitchFamily="2" charset="2"/>
                        <a:buNone/>
                      </a:pPr>
                      <a:r>
                        <a:rPr lang="en-US" altLang="x-none" sz="1800" b="1" dirty="0">
                          <a:solidFill>
                            <a:srgbClr val="003300"/>
                          </a:solidFill>
                          <a:latin typeface="Times New Roman" pitchFamily="2" charset="0"/>
                          <a:ea typeface="宋体" charset="-122"/>
                        </a:rPr>
                        <a:t>4.49</a:t>
                      </a:r>
                      <a:endParaRPr lang="en-US" altLang="x-none" sz="1800" dirty="0">
                        <a:solidFill>
                          <a:srgbClr val="003300"/>
                        </a:solidFill>
                        <a:latin typeface="Times New Roman" pitchFamily="2" charset="0"/>
                      </a:endParaRPr>
                    </a:p>
                  </a:txBody>
                  <a:tcPr marL="90000" marR="90000" marT="46866" marB="46866"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273050" lvl="0" indent="-273050" algn="l" defTabSz="914400" eaLnBrk="0" fontAlgn="base" latinLnBrk="0" hangingPunct="0">
                        <a:spcBef>
                          <a:spcPts val="575"/>
                        </a:spcBef>
                        <a:spcAft>
                          <a:spcPct val="0"/>
                        </a:spcAft>
                        <a:buClr>
                          <a:schemeClr val="accent1"/>
                        </a:buClr>
                        <a:buSzPct val="85000"/>
                        <a:buFont typeface="Wingdings 2" pitchFamily="2" charset="2"/>
                        <a:buChar char=""/>
                        <a:defRPr sz="2200" b="0" i="0" u="none" kern="1200" baseline="0">
                          <a:solidFill>
                            <a:schemeClr val="tx1"/>
                          </a:solidFill>
                          <a:latin typeface="Perpetua" pitchFamily="2" charset="0"/>
                        </a:defRPr>
                      </a:lvl1pPr>
                      <a:lvl2pPr marL="548005" lvl="1" indent="-228600">
                        <a:spcBef>
                          <a:spcPts val="375"/>
                        </a:spcBef>
                        <a:buClr>
                          <a:schemeClr val="accent2"/>
                        </a:buClr>
                        <a:defRPr sz="2000" b="0" kern="1200"/>
                      </a:lvl2pPr>
                      <a:lvl3pPr marL="822325" lvl="2" indent="-228600">
                        <a:buClr>
                          <a:srgbClr val="E6B1AB"/>
                        </a:buClr>
                        <a:defRPr sz="1800" b="0" kern="1200"/>
                      </a:lvl3pPr>
                      <a:lvl4pPr marL="1097280" lvl="3" indent="-228600">
                        <a:buClr>
                          <a:srgbClr val="A28E6A"/>
                        </a:buClr>
                        <a:defRPr sz="1800" b="0" kern="1200"/>
                      </a:lvl4pPr>
                      <a:lvl5pPr marL="1371600" lvl="4" indent="-228600">
                        <a:defRPr sz="1800" b="0" kern="1200"/>
                      </a:lvl5pPr>
                    </a:lstStyle>
                    <a:p>
                      <a:pPr marL="0" lvl="0" indent="0" algn="l" eaLnBrk="1" hangingPunct="1">
                        <a:spcBef>
                          <a:spcPct val="20000"/>
                        </a:spcBef>
                        <a:buClr>
                          <a:schemeClr val="hlink"/>
                        </a:buClr>
                        <a:buFont typeface="Monotype Sorts" pitchFamily="2" charset="2"/>
                        <a:buNone/>
                      </a:pPr>
                      <a:r>
                        <a:rPr lang="en-US" altLang="x-none" sz="1800" b="1" dirty="0">
                          <a:solidFill>
                            <a:srgbClr val="003300"/>
                          </a:solidFill>
                          <a:latin typeface="Times New Roman" pitchFamily="2" charset="0"/>
                          <a:ea typeface="宋体" charset="-122"/>
                        </a:rPr>
                        <a:t>5.24</a:t>
                      </a:r>
                      <a:endParaRPr lang="en-US" altLang="x-none" sz="1800" dirty="0">
                        <a:solidFill>
                          <a:srgbClr val="003300"/>
                        </a:solidFill>
                        <a:latin typeface="Times New Roman" pitchFamily="2" charset="0"/>
                      </a:endParaRPr>
                    </a:p>
                  </a:txBody>
                  <a:tcPr marL="90000" marR="90000" marT="46866" marB="46866"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273050" lvl="0" indent="-273050" algn="l" defTabSz="914400" eaLnBrk="0" fontAlgn="base" latinLnBrk="0" hangingPunct="0">
                        <a:spcBef>
                          <a:spcPts val="575"/>
                        </a:spcBef>
                        <a:spcAft>
                          <a:spcPct val="0"/>
                        </a:spcAft>
                        <a:buClr>
                          <a:schemeClr val="accent1"/>
                        </a:buClr>
                        <a:buSzPct val="85000"/>
                        <a:buFont typeface="Wingdings 2" pitchFamily="2" charset="2"/>
                        <a:buChar char=""/>
                        <a:defRPr sz="2200" b="0" i="0" u="none" kern="1200" baseline="0">
                          <a:solidFill>
                            <a:schemeClr val="tx1"/>
                          </a:solidFill>
                          <a:latin typeface="Perpetua" pitchFamily="2" charset="0"/>
                        </a:defRPr>
                      </a:lvl1pPr>
                      <a:lvl2pPr marL="548005" lvl="1" indent="-228600">
                        <a:spcBef>
                          <a:spcPts val="375"/>
                        </a:spcBef>
                        <a:buClr>
                          <a:schemeClr val="accent2"/>
                        </a:buClr>
                        <a:defRPr sz="2000" b="0" kern="1200"/>
                      </a:lvl2pPr>
                      <a:lvl3pPr marL="822325" lvl="2" indent="-228600">
                        <a:buClr>
                          <a:srgbClr val="E6B1AB"/>
                        </a:buClr>
                        <a:defRPr sz="1800" b="0" kern="1200"/>
                      </a:lvl3pPr>
                      <a:lvl4pPr marL="1097280" lvl="3" indent="-228600">
                        <a:buClr>
                          <a:srgbClr val="A28E6A"/>
                        </a:buClr>
                        <a:defRPr sz="1800" b="0" kern="1200"/>
                      </a:lvl4pPr>
                      <a:lvl5pPr marL="1371600" lvl="4" indent="-228600">
                        <a:defRPr sz="1800" b="0" kern="1200"/>
                      </a:lvl5pPr>
                    </a:lstStyle>
                    <a:p>
                      <a:pPr marL="0" lvl="0" indent="0" algn="l" eaLnBrk="1" hangingPunct="1">
                        <a:spcBef>
                          <a:spcPct val="20000"/>
                        </a:spcBef>
                        <a:buClr>
                          <a:schemeClr val="hlink"/>
                        </a:buClr>
                        <a:buFont typeface="Monotype Sorts" pitchFamily="2" charset="2"/>
                        <a:buNone/>
                      </a:pPr>
                      <a:r>
                        <a:rPr lang="en-US" altLang="x-none" sz="1800" b="1" dirty="0">
                          <a:solidFill>
                            <a:srgbClr val="003300"/>
                          </a:solidFill>
                          <a:latin typeface="Times New Roman" pitchFamily="2" charset="0"/>
                          <a:ea typeface="宋体" charset="-122"/>
                        </a:rPr>
                        <a:t>5.98</a:t>
                      </a:r>
                      <a:endParaRPr lang="en-US" altLang="x-none" sz="1800" dirty="0">
                        <a:solidFill>
                          <a:srgbClr val="003300"/>
                        </a:solidFill>
                        <a:latin typeface="Times New Roman" pitchFamily="2" charset="0"/>
                      </a:endParaRPr>
                    </a:p>
                  </a:txBody>
                  <a:tcPr marL="90000" marR="90000" marT="46866" marB="46866"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273050" lvl="0" indent="-273050" algn="l" defTabSz="914400" eaLnBrk="0" fontAlgn="base" latinLnBrk="0" hangingPunct="0">
                        <a:spcBef>
                          <a:spcPts val="575"/>
                        </a:spcBef>
                        <a:spcAft>
                          <a:spcPct val="0"/>
                        </a:spcAft>
                        <a:buClr>
                          <a:schemeClr val="accent1"/>
                        </a:buClr>
                        <a:buSzPct val="85000"/>
                        <a:buFont typeface="Wingdings 2" pitchFamily="2" charset="2"/>
                        <a:buChar char=""/>
                        <a:defRPr sz="2200" b="0" i="0" u="none" kern="1200" baseline="0">
                          <a:solidFill>
                            <a:schemeClr val="tx1"/>
                          </a:solidFill>
                          <a:latin typeface="Perpetua" pitchFamily="2" charset="0"/>
                        </a:defRPr>
                      </a:lvl1pPr>
                      <a:lvl2pPr marL="548005" lvl="1" indent="-228600">
                        <a:spcBef>
                          <a:spcPts val="375"/>
                        </a:spcBef>
                        <a:buClr>
                          <a:schemeClr val="accent2"/>
                        </a:buClr>
                        <a:defRPr sz="2000" b="0" kern="1200"/>
                      </a:lvl2pPr>
                      <a:lvl3pPr marL="822325" lvl="2" indent="-228600">
                        <a:buClr>
                          <a:srgbClr val="E6B1AB"/>
                        </a:buClr>
                        <a:defRPr sz="1800" b="0" kern="1200"/>
                      </a:lvl3pPr>
                      <a:lvl4pPr marL="1097280" lvl="3" indent="-228600">
                        <a:buClr>
                          <a:srgbClr val="A28E6A"/>
                        </a:buClr>
                        <a:defRPr sz="1800" b="0" kern="1200"/>
                      </a:lvl4pPr>
                      <a:lvl5pPr marL="1371600" lvl="4" indent="-228600">
                        <a:defRPr sz="1800" b="0" kern="1200"/>
                      </a:lvl5pPr>
                    </a:lstStyle>
                    <a:p>
                      <a:pPr marL="0" lvl="0" indent="0" algn="l" eaLnBrk="1" hangingPunct="1">
                        <a:spcBef>
                          <a:spcPct val="20000"/>
                        </a:spcBef>
                        <a:buClr>
                          <a:schemeClr val="hlink"/>
                        </a:buClr>
                        <a:buFont typeface="Monotype Sorts" pitchFamily="2" charset="2"/>
                        <a:buNone/>
                      </a:pPr>
                      <a:r>
                        <a:rPr lang="en-US" altLang="x-none" sz="1800" b="1" dirty="0">
                          <a:solidFill>
                            <a:srgbClr val="003300"/>
                          </a:solidFill>
                          <a:latin typeface="Times New Roman" pitchFamily="2" charset="0"/>
                          <a:ea typeface="宋体" charset="-122"/>
                        </a:rPr>
                        <a:t>6.76</a:t>
                      </a:r>
                      <a:endParaRPr lang="en-US" altLang="x-none" sz="1800" dirty="0">
                        <a:solidFill>
                          <a:srgbClr val="003300"/>
                        </a:solidFill>
                        <a:latin typeface="Times New Roman" pitchFamily="2" charset="0"/>
                      </a:endParaRPr>
                    </a:p>
                  </a:txBody>
                  <a:tcPr marL="90000" marR="90000" marT="46866" marB="46866"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273050" lvl="0" indent="-273050" algn="l" defTabSz="914400" eaLnBrk="0" fontAlgn="base" latinLnBrk="0" hangingPunct="0">
                        <a:spcBef>
                          <a:spcPts val="575"/>
                        </a:spcBef>
                        <a:spcAft>
                          <a:spcPct val="0"/>
                        </a:spcAft>
                        <a:buClr>
                          <a:schemeClr val="accent1"/>
                        </a:buClr>
                        <a:buSzPct val="85000"/>
                        <a:buFont typeface="Wingdings 2" pitchFamily="2" charset="2"/>
                        <a:buChar char=""/>
                        <a:defRPr sz="2200" b="0" i="0" u="none" kern="1200" baseline="0">
                          <a:solidFill>
                            <a:schemeClr val="tx1"/>
                          </a:solidFill>
                          <a:latin typeface="Perpetua" pitchFamily="2" charset="0"/>
                        </a:defRPr>
                      </a:lvl1pPr>
                      <a:lvl2pPr marL="548005" lvl="1" indent="-228600">
                        <a:spcBef>
                          <a:spcPts val="375"/>
                        </a:spcBef>
                        <a:buClr>
                          <a:schemeClr val="accent2"/>
                        </a:buClr>
                        <a:defRPr sz="2000" b="0" kern="1200"/>
                      </a:lvl2pPr>
                      <a:lvl3pPr marL="822325" lvl="2" indent="-228600">
                        <a:buClr>
                          <a:srgbClr val="E6B1AB"/>
                        </a:buClr>
                        <a:defRPr sz="1800" b="0" kern="1200"/>
                      </a:lvl3pPr>
                      <a:lvl4pPr marL="1097280" lvl="3" indent="-228600">
                        <a:buClr>
                          <a:srgbClr val="A28E6A"/>
                        </a:buClr>
                        <a:defRPr sz="1800" b="0" kern="1200"/>
                      </a:lvl4pPr>
                      <a:lvl5pPr marL="1371600" lvl="4" indent="-228600">
                        <a:defRPr sz="1800" b="0" kern="1200"/>
                      </a:lvl5pPr>
                    </a:lstStyle>
                    <a:p>
                      <a:pPr marL="0" lvl="0" indent="0" algn="l" eaLnBrk="1" hangingPunct="1">
                        <a:spcBef>
                          <a:spcPct val="20000"/>
                        </a:spcBef>
                        <a:buClr>
                          <a:schemeClr val="hlink"/>
                        </a:buClr>
                        <a:buFont typeface="Monotype Sorts" pitchFamily="2" charset="2"/>
                        <a:buNone/>
                      </a:pPr>
                      <a:r>
                        <a:rPr lang="en-US" altLang="x-none" sz="1800" b="1" dirty="0">
                          <a:solidFill>
                            <a:srgbClr val="003300"/>
                          </a:solidFill>
                          <a:latin typeface="Times New Roman" pitchFamily="2" charset="0"/>
                          <a:ea typeface="宋体" charset="-122"/>
                        </a:rPr>
                        <a:t>7.50</a:t>
                      </a:r>
                      <a:endParaRPr lang="en-US" altLang="x-none" sz="1800" dirty="0">
                        <a:solidFill>
                          <a:srgbClr val="003300"/>
                        </a:solidFill>
                        <a:latin typeface="Times New Roman" pitchFamily="2" charset="0"/>
                      </a:endParaRPr>
                    </a:p>
                  </a:txBody>
                  <a:tcPr marL="90000" marR="90000" marT="46866" marB="46866"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58732">
                <a:tc>
                  <a:txBody>
                    <a:bodyPr/>
                    <a:lstStyle>
                      <a:lvl1pPr marL="273050" lvl="0" indent="-273050" algn="l" defTabSz="914400" eaLnBrk="0" fontAlgn="base" latinLnBrk="0" hangingPunct="0">
                        <a:spcBef>
                          <a:spcPts val="575"/>
                        </a:spcBef>
                        <a:spcAft>
                          <a:spcPct val="0"/>
                        </a:spcAft>
                        <a:buClr>
                          <a:schemeClr val="accent1"/>
                        </a:buClr>
                        <a:buSzPct val="85000"/>
                        <a:buFont typeface="Wingdings 2" pitchFamily="2" charset="2"/>
                        <a:buChar char=""/>
                        <a:defRPr sz="2200" b="0" i="0" u="none" kern="1200" baseline="0">
                          <a:solidFill>
                            <a:schemeClr val="tx1"/>
                          </a:solidFill>
                          <a:latin typeface="Perpetua" pitchFamily="2" charset="0"/>
                        </a:defRPr>
                      </a:lvl1pPr>
                      <a:lvl2pPr marL="548005" lvl="1" indent="-228600">
                        <a:spcBef>
                          <a:spcPts val="375"/>
                        </a:spcBef>
                        <a:buClr>
                          <a:schemeClr val="accent2"/>
                        </a:buClr>
                        <a:defRPr sz="2000" b="0" kern="1200"/>
                      </a:lvl2pPr>
                      <a:lvl3pPr marL="822325" lvl="2" indent="-228600">
                        <a:buClr>
                          <a:srgbClr val="E6B1AB"/>
                        </a:buClr>
                        <a:defRPr sz="1800" b="0" kern="1200"/>
                      </a:lvl3pPr>
                      <a:lvl4pPr marL="1097280" lvl="3" indent="-228600">
                        <a:buClr>
                          <a:srgbClr val="A28E6A"/>
                        </a:buClr>
                        <a:defRPr sz="1800" b="0" kern="1200"/>
                      </a:lvl4pPr>
                      <a:lvl5pPr marL="1371600" lvl="4" indent="-228600">
                        <a:defRPr sz="1800" b="0" kern="1200"/>
                      </a:lvl5pPr>
                    </a:lstStyle>
                    <a:p>
                      <a:pPr marL="0" lvl="0" indent="0" algn="l" eaLnBrk="1" hangingPunct="1">
                        <a:spcBef>
                          <a:spcPct val="20000"/>
                        </a:spcBef>
                        <a:buClr>
                          <a:schemeClr val="hlink"/>
                        </a:buClr>
                        <a:buFont typeface="Monotype Sorts" pitchFamily="2" charset="2"/>
                        <a:buNone/>
                      </a:pPr>
                      <a:r>
                        <a:rPr lang="en-US" altLang="x-none" sz="1800" b="1" i="1" dirty="0">
                          <a:solidFill>
                            <a:srgbClr val="003300"/>
                          </a:solidFill>
                          <a:latin typeface="Times New Roman" pitchFamily="2" charset="0"/>
                          <a:ea typeface="宋体" charset="-122"/>
                        </a:rPr>
                        <a:t>I</a:t>
                      </a:r>
                      <a:r>
                        <a:rPr lang="en-US" altLang="x-none" sz="1800" b="1" dirty="0">
                          <a:solidFill>
                            <a:srgbClr val="003300"/>
                          </a:solidFill>
                          <a:latin typeface="Times New Roman" pitchFamily="2" charset="0"/>
                          <a:ea typeface="宋体" charset="-122"/>
                        </a:rPr>
                        <a:t>(mA)</a:t>
                      </a:r>
                      <a:endParaRPr lang="en-US" altLang="x-none" sz="1800" dirty="0">
                        <a:solidFill>
                          <a:srgbClr val="003300"/>
                        </a:solidFill>
                        <a:latin typeface="Times New Roman" pitchFamily="2" charset="0"/>
                      </a:endParaRPr>
                    </a:p>
                  </a:txBody>
                  <a:tcPr marL="90000" marR="90000" marT="46866" marB="46866"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273050" lvl="0" indent="-273050" algn="l" defTabSz="914400" eaLnBrk="0" fontAlgn="base" latinLnBrk="0" hangingPunct="0">
                        <a:spcBef>
                          <a:spcPts val="575"/>
                        </a:spcBef>
                        <a:spcAft>
                          <a:spcPct val="0"/>
                        </a:spcAft>
                        <a:buClr>
                          <a:schemeClr val="accent1"/>
                        </a:buClr>
                        <a:buSzPct val="85000"/>
                        <a:buFont typeface="Wingdings 2" pitchFamily="2" charset="2"/>
                        <a:buChar char=""/>
                        <a:defRPr sz="2200" b="0" i="0" u="none" kern="1200" baseline="0">
                          <a:solidFill>
                            <a:schemeClr val="tx1"/>
                          </a:solidFill>
                          <a:latin typeface="Perpetua" pitchFamily="2" charset="0"/>
                        </a:defRPr>
                      </a:lvl1pPr>
                      <a:lvl2pPr marL="548005" lvl="1" indent="-228600">
                        <a:spcBef>
                          <a:spcPts val="375"/>
                        </a:spcBef>
                        <a:buClr>
                          <a:schemeClr val="accent2"/>
                        </a:buClr>
                        <a:defRPr sz="2000" b="0" kern="1200"/>
                      </a:lvl2pPr>
                      <a:lvl3pPr marL="822325" lvl="2" indent="-228600">
                        <a:buClr>
                          <a:srgbClr val="E6B1AB"/>
                        </a:buClr>
                        <a:defRPr sz="1800" b="0" kern="1200"/>
                      </a:lvl3pPr>
                      <a:lvl4pPr marL="1097280" lvl="3" indent="-228600">
                        <a:buClr>
                          <a:srgbClr val="A28E6A"/>
                        </a:buClr>
                        <a:defRPr sz="1800" b="0" kern="1200"/>
                      </a:lvl4pPr>
                      <a:lvl5pPr marL="1371600" lvl="4" indent="-228600">
                        <a:defRPr sz="1800" b="0" kern="1200"/>
                      </a:lvl5pPr>
                    </a:lstStyle>
                    <a:p>
                      <a:pPr marL="0" lvl="0" indent="0" algn="l" eaLnBrk="1" hangingPunct="1">
                        <a:spcBef>
                          <a:spcPct val="20000"/>
                        </a:spcBef>
                        <a:buClr>
                          <a:schemeClr val="hlink"/>
                        </a:buClr>
                        <a:buFont typeface="Monotype Sorts" pitchFamily="2" charset="2"/>
                        <a:buNone/>
                      </a:pPr>
                      <a:r>
                        <a:rPr lang="en-US" altLang="x-none" sz="1800" b="1" dirty="0">
                          <a:solidFill>
                            <a:srgbClr val="003300"/>
                          </a:solidFill>
                          <a:latin typeface="Times New Roman" pitchFamily="2" charset="0"/>
                          <a:ea typeface="宋体" charset="-122"/>
                        </a:rPr>
                        <a:t>2.00</a:t>
                      </a:r>
                      <a:endParaRPr lang="en-US" altLang="x-none" sz="1800" dirty="0">
                        <a:solidFill>
                          <a:srgbClr val="003300"/>
                        </a:solidFill>
                        <a:latin typeface="Times New Roman" pitchFamily="2" charset="0"/>
                      </a:endParaRPr>
                    </a:p>
                  </a:txBody>
                  <a:tcPr marL="90000" marR="90000" marT="46866" marB="46866"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273050" lvl="0" indent="-273050" algn="l" defTabSz="914400" eaLnBrk="0" fontAlgn="base" latinLnBrk="0" hangingPunct="0">
                        <a:spcBef>
                          <a:spcPts val="575"/>
                        </a:spcBef>
                        <a:spcAft>
                          <a:spcPct val="0"/>
                        </a:spcAft>
                        <a:buClr>
                          <a:schemeClr val="accent1"/>
                        </a:buClr>
                        <a:buSzPct val="85000"/>
                        <a:buFont typeface="Wingdings 2" pitchFamily="2" charset="2"/>
                        <a:buChar char=""/>
                        <a:defRPr sz="2200" b="0" i="0" u="none" kern="1200" baseline="0">
                          <a:solidFill>
                            <a:schemeClr val="tx1"/>
                          </a:solidFill>
                          <a:latin typeface="Perpetua" pitchFamily="2" charset="0"/>
                        </a:defRPr>
                      </a:lvl1pPr>
                      <a:lvl2pPr marL="548005" lvl="1" indent="-228600">
                        <a:spcBef>
                          <a:spcPts val="375"/>
                        </a:spcBef>
                        <a:buClr>
                          <a:schemeClr val="accent2"/>
                        </a:buClr>
                        <a:defRPr sz="2000" b="0" kern="1200"/>
                      </a:lvl2pPr>
                      <a:lvl3pPr marL="822325" lvl="2" indent="-228600">
                        <a:buClr>
                          <a:srgbClr val="E6B1AB"/>
                        </a:buClr>
                        <a:defRPr sz="1800" b="0" kern="1200"/>
                      </a:lvl3pPr>
                      <a:lvl4pPr marL="1097280" lvl="3" indent="-228600">
                        <a:buClr>
                          <a:srgbClr val="A28E6A"/>
                        </a:buClr>
                        <a:defRPr sz="1800" b="0" kern="1200"/>
                      </a:lvl4pPr>
                      <a:lvl5pPr marL="1371600" lvl="4" indent="-228600">
                        <a:defRPr sz="1800" b="0" kern="1200"/>
                      </a:lvl5pPr>
                    </a:lstStyle>
                    <a:p>
                      <a:pPr marL="0" lvl="0" indent="0" algn="l" eaLnBrk="1" hangingPunct="1">
                        <a:spcBef>
                          <a:spcPct val="20000"/>
                        </a:spcBef>
                        <a:buClr>
                          <a:schemeClr val="hlink"/>
                        </a:buClr>
                        <a:buFont typeface="Monotype Sorts" pitchFamily="2" charset="2"/>
                        <a:buNone/>
                      </a:pPr>
                      <a:r>
                        <a:rPr lang="en-US" altLang="x-none" sz="1800" b="1" dirty="0">
                          <a:solidFill>
                            <a:srgbClr val="003300"/>
                          </a:solidFill>
                          <a:latin typeface="Times New Roman" pitchFamily="2" charset="0"/>
                          <a:ea typeface="宋体" charset="-122"/>
                        </a:rPr>
                        <a:t>4.01</a:t>
                      </a:r>
                      <a:endParaRPr lang="en-US" altLang="x-none" sz="1800" dirty="0">
                        <a:solidFill>
                          <a:srgbClr val="003300"/>
                        </a:solidFill>
                        <a:latin typeface="Times New Roman" pitchFamily="2" charset="0"/>
                      </a:endParaRPr>
                    </a:p>
                  </a:txBody>
                  <a:tcPr marL="90000" marR="90000" marT="46866" marB="46866"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273050" lvl="0" indent="-273050" algn="l" defTabSz="914400" eaLnBrk="0" fontAlgn="base" latinLnBrk="0" hangingPunct="0">
                        <a:spcBef>
                          <a:spcPts val="575"/>
                        </a:spcBef>
                        <a:spcAft>
                          <a:spcPct val="0"/>
                        </a:spcAft>
                        <a:buClr>
                          <a:schemeClr val="accent1"/>
                        </a:buClr>
                        <a:buSzPct val="85000"/>
                        <a:buFont typeface="Wingdings 2" pitchFamily="2" charset="2"/>
                        <a:buChar char=""/>
                        <a:defRPr sz="2200" b="0" i="0" u="none" kern="1200" baseline="0">
                          <a:solidFill>
                            <a:schemeClr val="tx1"/>
                          </a:solidFill>
                          <a:latin typeface="Perpetua" pitchFamily="2" charset="0"/>
                        </a:defRPr>
                      </a:lvl1pPr>
                      <a:lvl2pPr marL="548005" lvl="1" indent="-228600">
                        <a:spcBef>
                          <a:spcPts val="375"/>
                        </a:spcBef>
                        <a:buClr>
                          <a:schemeClr val="accent2"/>
                        </a:buClr>
                        <a:defRPr sz="2000" b="0" kern="1200"/>
                      </a:lvl2pPr>
                      <a:lvl3pPr marL="822325" lvl="2" indent="-228600">
                        <a:buClr>
                          <a:srgbClr val="E6B1AB"/>
                        </a:buClr>
                        <a:defRPr sz="1800" b="0" kern="1200"/>
                      </a:lvl3pPr>
                      <a:lvl4pPr marL="1097280" lvl="3" indent="-228600">
                        <a:buClr>
                          <a:srgbClr val="A28E6A"/>
                        </a:buClr>
                        <a:defRPr sz="1800" b="0" kern="1200"/>
                      </a:lvl4pPr>
                      <a:lvl5pPr marL="1371600" lvl="4" indent="-228600">
                        <a:defRPr sz="1800" b="0" kern="1200"/>
                      </a:lvl5pPr>
                    </a:lstStyle>
                    <a:p>
                      <a:pPr marL="0" lvl="0" indent="0" algn="l" eaLnBrk="1" hangingPunct="1">
                        <a:spcBef>
                          <a:spcPct val="20000"/>
                        </a:spcBef>
                        <a:buClr>
                          <a:schemeClr val="hlink"/>
                        </a:buClr>
                        <a:buFont typeface="Monotype Sorts" pitchFamily="2" charset="2"/>
                        <a:buNone/>
                      </a:pPr>
                      <a:r>
                        <a:rPr lang="en-US" altLang="x-none" sz="1800" b="1" dirty="0">
                          <a:solidFill>
                            <a:srgbClr val="003300"/>
                          </a:solidFill>
                          <a:latin typeface="Times New Roman" pitchFamily="2" charset="0"/>
                          <a:ea typeface="宋体" charset="-122"/>
                        </a:rPr>
                        <a:t>6.22</a:t>
                      </a:r>
                      <a:endParaRPr lang="en-US" altLang="x-none" sz="1800" dirty="0">
                        <a:solidFill>
                          <a:srgbClr val="003300"/>
                        </a:solidFill>
                        <a:latin typeface="Times New Roman" pitchFamily="2" charset="0"/>
                      </a:endParaRPr>
                    </a:p>
                  </a:txBody>
                  <a:tcPr marL="90000" marR="90000" marT="46866" marB="46866"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273050" lvl="0" indent="-273050" algn="l" defTabSz="914400" eaLnBrk="0" fontAlgn="base" latinLnBrk="0" hangingPunct="0">
                        <a:spcBef>
                          <a:spcPts val="575"/>
                        </a:spcBef>
                        <a:spcAft>
                          <a:spcPct val="0"/>
                        </a:spcAft>
                        <a:buClr>
                          <a:schemeClr val="accent1"/>
                        </a:buClr>
                        <a:buSzPct val="85000"/>
                        <a:buFont typeface="Wingdings 2" pitchFamily="2" charset="2"/>
                        <a:buChar char=""/>
                        <a:defRPr sz="2200" b="0" i="0" u="none" kern="1200" baseline="0">
                          <a:solidFill>
                            <a:schemeClr val="tx1"/>
                          </a:solidFill>
                          <a:latin typeface="Perpetua" pitchFamily="2" charset="0"/>
                        </a:defRPr>
                      </a:lvl1pPr>
                      <a:lvl2pPr marL="548005" lvl="1" indent="-228600">
                        <a:spcBef>
                          <a:spcPts val="375"/>
                        </a:spcBef>
                        <a:buClr>
                          <a:schemeClr val="accent2"/>
                        </a:buClr>
                        <a:defRPr sz="2000" b="0" kern="1200"/>
                      </a:lvl2pPr>
                      <a:lvl3pPr marL="822325" lvl="2" indent="-228600">
                        <a:buClr>
                          <a:srgbClr val="E6B1AB"/>
                        </a:buClr>
                        <a:defRPr sz="1800" b="0" kern="1200"/>
                      </a:lvl3pPr>
                      <a:lvl4pPr marL="1097280" lvl="3" indent="-228600">
                        <a:buClr>
                          <a:srgbClr val="A28E6A"/>
                        </a:buClr>
                        <a:defRPr sz="1800" b="0" kern="1200"/>
                      </a:lvl4pPr>
                      <a:lvl5pPr marL="1371600" lvl="4" indent="-228600">
                        <a:defRPr sz="1800" b="0" kern="1200"/>
                      </a:lvl5pPr>
                    </a:lstStyle>
                    <a:p>
                      <a:pPr marL="0" lvl="0" indent="0" algn="l" eaLnBrk="1" hangingPunct="1">
                        <a:spcBef>
                          <a:spcPct val="20000"/>
                        </a:spcBef>
                        <a:buClr>
                          <a:schemeClr val="hlink"/>
                        </a:buClr>
                        <a:buFont typeface="Monotype Sorts" pitchFamily="2" charset="2"/>
                        <a:buNone/>
                      </a:pPr>
                      <a:r>
                        <a:rPr lang="en-US" altLang="x-none" sz="1800" b="1" dirty="0">
                          <a:solidFill>
                            <a:srgbClr val="003300"/>
                          </a:solidFill>
                          <a:latin typeface="Times New Roman" pitchFamily="2" charset="0"/>
                          <a:ea typeface="宋体" charset="-122"/>
                        </a:rPr>
                        <a:t>8.20</a:t>
                      </a:r>
                      <a:endParaRPr lang="en-US" altLang="x-none" sz="1800" dirty="0">
                        <a:solidFill>
                          <a:srgbClr val="003300"/>
                        </a:solidFill>
                        <a:latin typeface="Times New Roman" pitchFamily="2" charset="0"/>
                      </a:endParaRPr>
                    </a:p>
                  </a:txBody>
                  <a:tcPr marL="90000" marR="90000" marT="46866" marB="46866"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273050" lvl="0" indent="-273050" algn="l" defTabSz="914400" eaLnBrk="0" fontAlgn="base" latinLnBrk="0" hangingPunct="0">
                        <a:spcBef>
                          <a:spcPts val="575"/>
                        </a:spcBef>
                        <a:spcAft>
                          <a:spcPct val="0"/>
                        </a:spcAft>
                        <a:buClr>
                          <a:schemeClr val="accent1"/>
                        </a:buClr>
                        <a:buSzPct val="85000"/>
                        <a:buFont typeface="Wingdings 2" pitchFamily="2" charset="2"/>
                        <a:buChar char=""/>
                        <a:defRPr sz="2200" b="0" i="0" u="none" kern="1200" baseline="0">
                          <a:solidFill>
                            <a:schemeClr val="tx1"/>
                          </a:solidFill>
                          <a:latin typeface="Perpetua" pitchFamily="2" charset="0"/>
                        </a:defRPr>
                      </a:lvl1pPr>
                      <a:lvl2pPr marL="548005" lvl="1" indent="-228600">
                        <a:spcBef>
                          <a:spcPts val="375"/>
                        </a:spcBef>
                        <a:buClr>
                          <a:schemeClr val="accent2"/>
                        </a:buClr>
                        <a:defRPr sz="2000" b="0" kern="1200"/>
                      </a:lvl2pPr>
                      <a:lvl3pPr marL="822325" lvl="2" indent="-228600">
                        <a:buClr>
                          <a:srgbClr val="E6B1AB"/>
                        </a:buClr>
                        <a:defRPr sz="1800" b="0" kern="1200"/>
                      </a:lvl3pPr>
                      <a:lvl4pPr marL="1097280" lvl="3" indent="-228600">
                        <a:buClr>
                          <a:srgbClr val="A28E6A"/>
                        </a:buClr>
                        <a:defRPr sz="1800" b="0" kern="1200"/>
                      </a:lvl4pPr>
                      <a:lvl5pPr marL="1371600" lvl="4" indent="-228600">
                        <a:defRPr sz="1800" b="0" kern="1200"/>
                      </a:lvl5pPr>
                    </a:lstStyle>
                    <a:p>
                      <a:pPr marL="0" lvl="0" indent="0" algn="l" eaLnBrk="1" hangingPunct="1">
                        <a:spcBef>
                          <a:spcPct val="20000"/>
                        </a:spcBef>
                        <a:buClr>
                          <a:schemeClr val="hlink"/>
                        </a:buClr>
                        <a:buFont typeface="Monotype Sorts" pitchFamily="2" charset="2"/>
                        <a:buNone/>
                      </a:pPr>
                      <a:r>
                        <a:rPr lang="en-US" altLang="x-none" sz="1800" b="1" dirty="0">
                          <a:solidFill>
                            <a:srgbClr val="003300"/>
                          </a:solidFill>
                          <a:latin typeface="Times New Roman" pitchFamily="2" charset="0"/>
                          <a:ea typeface="宋体" charset="-122"/>
                        </a:rPr>
                        <a:t>9.75</a:t>
                      </a:r>
                      <a:endParaRPr lang="en-US" altLang="x-none" sz="1800" dirty="0">
                        <a:solidFill>
                          <a:srgbClr val="003300"/>
                        </a:solidFill>
                        <a:latin typeface="Times New Roman" pitchFamily="2" charset="0"/>
                      </a:endParaRPr>
                    </a:p>
                  </a:txBody>
                  <a:tcPr marL="90000" marR="90000" marT="46866" marB="46866"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273050" lvl="0" indent="-273050" algn="l" defTabSz="914400" eaLnBrk="0" fontAlgn="base" latinLnBrk="0" hangingPunct="0">
                        <a:spcBef>
                          <a:spcPts val="575"/>
                        </a:spcBef>
                        <a:spcAft>
                          <a:spcPct val="0"/>
                        </a:spcAft>
                        <a:buClr>
                          <a:schemeClr val="accent1"/>
                        </a:buClr>
                        <a:buSzPct val="85000"/>
                        <a:buFont typeface="Wingdings 2" pitchFamily="2" charset="2"/>
                        <a:buChar char=""/>
                        <a:defRPr sz="2200" b="0" i="0" u="none" kern="1200" baseline="0">
                          <a:solidFill>
                            <a:schemeClr val="tx1"/>
                          </a:solidFill>
                          <a:latin typeface="Perpetua" pitchFamily="2" charset="0"/>
                        </a:defRPr>
                      </a:lvl1pPr>
                      <a:lvl2pPr marL="548005" lvl="1" indent="-228600">
                        <a:spcBef>
                          <a:spcPts val="375"/>
                        </a:spcBef>
                        <a:buClr>
                          <a:schemeClr val="accent2"/>
                        </a:buClr>
                        <a:defRPr sz="2000" b="0" kern="1200"/>
                      </a:lvl2pPr>
                      <a:lvl3pPr marL="822325" lvl="2" indent="-228600">
                        <a:buClr>
                          <a:srgbClr val="E6B1AB"/>
                        </a:buClr>
                        <a:defRPr sz="1800" b="0" kern="1200"/>
                      </a:lvl3pPr>
                      <a:lvl4pPr marL="1097280" lvl="3" indent="-228600">
                        <a:buClr>
                          <a:srgbClr val="A28E6A"/>
                        </a:buClr>
                        <a:defRPr sz="1800" b="0" kern="1200"/>
                      </a:lvl4pPr>
                      <a:lvl5pPr marL="1371600" lvl="4" indent="-228600">
                        <a:defRPr sz="1800" b="0" kern="1200"/>
                      </a:lvl5pPr>
                    </a:lstStyle>
                    <a:p>
                      <a:pPr marL="0" lvl="0" indent="0" algn="l" eaLnBrk="1" hangingPunct="1">
                        <a:spcBef>
                          <a:spcPct val="20000"/>
                        </a:spcBef>
                        <a:buClr>
                          <a:schemeClr val="hlink"/>
                        </a:buClr>
                        <a:buFont typeface="Monotype Sorts" pitchFamily="2" charset="2"/>
                        <a:buNone/>
                      </a:pPr>
                      <a:r>
                        <a:rPr lang="en-US" altLang="x-none" sz="1800" b="1" dirty="0">
                          <a:solidFill>
                            <a:srgbClr val="003300"/>
                          </a:solidFill>
                          <a:latin typeface="Times New Roman" pitchFamily="2" charset="0"/>
                          <a:ea typeface="宋体" charset="-122"/>
                        </a:rPr>
                        <a:t>12.00</a:t>
                      </a:r>
                      <a:endParaRPr lang="en-US" altLang="x-none" sz="1800" dirty="0">
                        <a:solidFill>
                          <a:srgbClr val="003300"/>
                        </a:solidFill>
                        <a:latin typeface="Times New Roman" pitchFamily="2" charset="0"/>
                      </a:endParaRPr>
                    </a:p>
                  </a:txBody>
                  <a:tcPr marL="90000" marR="90000" marT="46866" marB="46866"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273050" lvl="0" indent="-273050" algn="l" defTabSz="914400" eaLnBrk="0" fontAlgn="base" latinLnBrk="0" hangingPunct="0">
                        <a:spcBef>
                          <a:spcPts val="575"/>
                        </a:spcBef>
                        <a:spcAft>
                          <a:spcPct val="0"/>
                        </a:spcAft>
                        <a:buClr>
                          <a:schemeClr val="accent1"/>
                        </a:buClr>
                        <a:buSzPct val="85000"/>
                        <a:buFont typeface="Wingdings 2" pitchFamily="2" charset="2"/>
                        <a:buChar char=""/>
                        <a:defRPr sz="2200" b="0" i="0" u="none" kern="1200" baseline="0">
                          <a:solidFill>
                            <a:schemeClr val="tx1"/>
                          </a:solidFill>
                          <a:latin typeface="Perpetua" pitchFamily="2" charset="0"/>
                        </a:defRPr>
                      </a:lvl1pPr>
                      <a:lvl2pPr marL="548005" lvl="1" indent="-228600">
                        <a:spcBef>
                          <a:spcPts val="375"/>
                        </a:spcBef>
                        <a:buClr>
                          <a:schemeClr val="accent2"/>
                        </a:buClr>
                        <a:defRPr sz="2000" b="0" kern="1200"/>
                      </a:lvl2pPr>
                      <a:lvl3pPr marL="822325" lvl="2" indent="-228600">
                        <a:buClr>
                          <a:srgbClr val="E6B1AB"/>
                        </a:buClr>
                        <a:defRPr sz="1800" b="0" kern="1200"/>
                      </a:lvl3pPr>
                      <a:lvl4pPr marL="1097280" lvl="3" indent="-228600">
                        <a:buClr>
                          <a:srgbClr val="A28E6A"/>
                        </a:buClr>
                        <a:defRPr sz="1800" b="0" kern="1200"/>
                      </a:lvl4pPr>
                      <a:lvl5pPr marL="1371600" lvl="4" indent="-228600">
                        <a:defRPr sz="1800" b="0" kern="1200"/>
                      </a:lvl5pPr>
                    </a:lstStyle>
                    <a:p>
                      <a:pPr marL="0" lvl="0" indent="0" algn="l" eaLnBrk="1" hangingPunct="1">
                        <a:spcBef>
                          <a:spcPct val="20000"/>
                        </a:spcBef>
                        <a:buClr>
                          <a:schemeClr val="hlink"/>
                        </a:buClr>
                        <a:buFont typeface="Monotype Sorts" pitchFamily="2" charset="2"/>
                        <a:buNone/>
                      </a:pPr>
                      <a:r>
                        <a:rPr lang="en-US" altLang="x-none" sz="1800" b="1" dirty="0">
                          <a:solidFill>
                            <a:srgbClr val="003300"/>
                          </a:solidFill>
                          <a:latin typeface="Times New Roman" pitchFamily="2" charset="0"/>
                          <a:ea typeface="宋体" charset="-122"/>
                        </a:rPr>
                        <a:t>13.99</a:t>
                      </a:r>
                      <a:endParaRPr lang="en-US" altLang="x-none" sz="1800" dirty="0">
                        <a:solidFill>
                          <a:srgbClr val="003300"/>
                        </a:solidFill>
                        <a:latin typeface="Times New Roman" pitchFamily="2" charset="0"/>
                      </a:endParaRPr>
                    </a:p>
                  </a:txBody>
                  <a:tcPr marL="90000" marR="90000" marT="46866" marB="46866"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273050" lvl="0" indent="-273050" algn="l" defTabSz="914400" eaLnBrk="0" fontAlgn="base" latinLnBrk="0" hangingPunct="0">
                        <a:spcBef>
                          <a:spcPts val="575"/>
                        </a:spcBef>
                        <a:spcAft>
                          <a:spcPct val="0"/>
                        </a:spcAft>
                        <a:buClr>
                          <a:schemeClr val="accent1"/>
                        </a:buClr>
                        <a:buSzPct val="85000"/>
                        <a:buFont typeface="Wingdings 2" pitchFamily="2" charset="2"/>
                        <a:buChar char=""/>
                        <a:defRPr sz="2200" b="0" i="0" u="none" kern="1200" baseline="0">
                          <a:solidFill>
                            <a:schemeClr val="tx1"/>
                          </a:solidFill>
                          <a:latin typeface="Perpetua" pitchFamily="2" charset="0"/>
                        </a:defRPr>
                      </a:lvl1pPr>
                      <a:lvl2pPr marL="548005" lvl="1" indent="-228600">
                        <a:spcBef>
                          <a:spcPts val="375"/>
                        </a:spcBef>
                        <a:buClr>
                          <a:schemeClr val="accent2"/>
                        </a:buClr>
                        <a:defRPr sz="2000" b="0" kern="1200"/>
                      </a:lvl2pPr>
                      <a:lvl3pPr marL="822325" lvl="2" indent="-228600">
                        <a:buClr>
                          <a:srgbClr val="E6B1AB"/>
                        </a:buClr>
                        <a:defRPr sz="1800" b="0" kern="1200"/>
                      </a:lvl3pPr>
                      <a:lvl4pPr marL="1097280" lvl="3" indent="-228600">
                        <a:buClr>
                          <a:srgbClr val="A28E6A"/>
                        </a:buClr>
                        <a:defRPr sz="1800" b="0" kern="1200"/>
                      </a:lvl4pPr>
                      <a:lvl5pPr marL="1371600" lvl="4" indent="-228600">
                        <a:defRPr sz="1800" b="0" kern="1200"/>
                      </a:lvl5pPr>
                    </a:lstStyle>
                    <a:p>
                      <a:pPr marL="0" lvl="0" indent="0" algn="l" eaLnBrk="1" hangingPunct="1">
                        <a:spcBef>
                          <a:spcPct val="20000"/>
                        </a:spcBef>
                        <a:buClr>
                          <a:schemeClr val="hlink"/>
                        </a:buClr>
                        <a:buFont typeface="Monotype Sorts" pitchFamily="2" charset="2"/>
                        <a:buNone/>
                      </a:pPr>
                      <a:r>
                        <a:rPr lang="en-US" altLang="x-none" sz="1800" b="1" dirty="0">
                          <a:solidFill>
                            <a:srgbClr val="003300"/>
                          </a:solidFill>
                          <a:latin typeface="Times New Roman" pitchFamily="2" charset="0"/>
                          <a:ea typeface="宋体" charset="-122"/>
                        </a:rPr>
                        <a:t>15.92</a:t>
                      </a:r>
                      <a:endParaRPr lang="en-US" altLang="x-none" sz="1800" dirty="0">
                        <a:solidFill>
                          <a:srgbClr val="003300"/>
                        </a:solidFill>
                        <a:latin typeface="Times New Roman" pitchFamily="2" charset="0"/>
                      </a:endParaRPr>
                    </a:p>
                  </a:txBody>
                  <a:tcPr marL="90000" marR="90000" marT="46866" marB="46866"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273050" lvl="0" indent="-273050" algn="l" defTabSz="914400" eaLnBrk="0" fontAlgn="base" latinLnBrk="0" hangingPunct="0">
                        <a:spcBef>
                          <a:spcPts val="575"/>
                        </a:spcBef>
                        <a:spcAft>
                          <a:spcPct val="0"/>
                        </a:spcAft>
                        <a:buClr>
                          <a:schemeClr val="accent1"/>
                        </a:buClr>
                        <a:buSzPct val="85000"/>
                        <a:buFont typeface="Wingdings 2" pitchFamily="2" charset="2"/>
                        <a:buChar char=""/>
                        <a:defRPr sz="2200" b="0" i="0" u="none" kern="1200" baseline="0">
                          <a:solidFill>
                            <a:schemeClr val="tx1"/>
                          </a:solidFill>
                          <a:latin typeface="Perpetua" pitchFamily="2" charset="0"/>
                        </a:defRPr>
                      </a:lvl1pPr>
                      <a:lvl2pPr marL="548005" lvl="1" indent="-228600">
                        <a:spcBef>
                          <a:spcPts val="375"/>
                        </a:spcBef>
                        <a:buClr>
                          <a:schemeClr val="accent2"/>
                        </a:buClr>
                        <a:defRPr sz="2000" b="0" kern="1200"/>
                      </a:lvl2pPr>
                      <a:lvl3pPr marL="822325" lvl="2" indent="-228600">
                        <a:buClr>
                          <a:srgbClr val="E6B1AB"/>
                        </a:buClr>
                        <a:defRPr sz="1800" b="0" kern="1200"/>
                      </a:lvl3pPr>
                      <a:lvl4pPr marL="1097280" lvl="3" indent="-228600">
                        <a:buClr>
                          <a:srgbClr val="A28E6A"/>
                        </a:buClr>
                        <a:defRPr sz="1800" b="0" kern="1200"/>
                      </a:lvl4pPr>
                      <a:lvl5pPr marL="1371600" lvl="4" indent="-228600">
                        <a:defRPr sz="1800" b="0" kern="1200"/>
                      </a:lvl5pPr>
                    </a:lstStyle>
                    <a:p>
                      <a:pPr marL="0" lvl="0" indent="0" algn="l" eaLnBrk="1" hangingPunct="1">
                        <a:spcBef>
                          <a:spcPct val="20000"/>
                        </a:spcBef>
                        <a:buClr>
                          <a:schemeClr val="hlink"/>
                        </a:buClr>
                        <a:buFont typeface="Monotype Sorts" pitchFamily="2" charset="2"/>
                        <a:buNone/>
                      </a:pPr>
                      <a:r>
                        <a:rPr lang="en-US" altLang="x-none" sz="1800" b="1" dirty="0">
                          <a:solidFill>
                            <a:srgbClr val="003300"/>
                          </a:solidFill>
                          <a:latin typeface="Times New Roman" pitchFamily="2" charset="0"/>
                          <a:ea typeface="宋体" charset="-122"/>
                        </a:rPr>
                        <a:t>18.00</a:t>
                      </a:r>
                      <a:endParaRPr lang="en-US" altLang="x-none" sz="1800" dirty="0">
                        <a:solidFill>
                          <a:srgbClr val="003300"/>
                        </a:solidFill>
                        <a:latin typeface="Times New Roman" pitchFamily="2" charset="0"/>
                      </a:endParaRPr>
                    </a:p>
                  </a:txBody>
                  <a:tcPr marL="90000" marR="90000" marT="46866" marB="46866"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273050" lvl="0" indent="-273050" algn="l" defTabSz="914400" eaLnBrk="0" fontAlgn="base" latinLnBrk="0" hangingPunct="0">
                        <a:spcBef>
                          <a:spcPts val="575"/>
                        </a:spcBef>
                        <a:spcAft>
                          <a:spcPct val="0"/>
                        </a:spcAft>
                        <a:buClr>
                          <a:schemeClr val="accent1"/>
                        </a:buClr>
                        <a:buSzPct val="85000"/>
                        <a:buFont typeface="Wingdings 2" pitchFamily="2" charset="2"/>
                        <a:buChar char=""/>
                        <a:defRPr sz="2200" b="0" i="0" u="none" kern="1200" baseline="0">
                          <a:solidFill>
                            <a:schemeClr val="tx1"/>
                          </a:solidFill>
                          <a:latin typeface="Perpetua" pitchFamily="2" charset="0"/>
                        </a:defRPr>
                      </a:lvl1pPr>
                      <a:lvl2pPr marL="548005" lvl="1" indent="-228600">
                        <a:spcBef>
                          <a:spcPts val="375"/>
                        </a:spcBef>
                        <a:buClr>
                          <a:schemeClr val="accent2"/>
                        </a:buClr>
                        <a:defRPr sz="2000" b="0" kern="1200"/>
                      </a:lvl2pPr>
                      <a:lvl3pPr marL="822325" lvl="2" indent="-228600">
                        <a:buClr>
                          <a:srgbClr val="E6B1AB"/>
                        </a:buClr>
                        <a:defRPr sz="1800" b="0" kern="1200"/>
                      </a:lvl3pPr>
                      <a:lvl4pPr marL="1097280" lvl="3" indent="-228600">
                        <a:buClr>
                          <a:srgbClr val="A28E6A"/>
                        </a:buClr>
                        <a:defRPr sz="1800" b="0" kern="1200"/>
                      </a:lvl4pPr>
                      <a:lvl5pPr marL="1371600" lvl="4" indent="-228600">
                        <a:defRPr sz="1800" b="0" kern="1200"/>
                      </a:lvl5pPr>
                    </a:lstStyle>
                    <a:p>
                      <a:pPr marL="0" lvl="0" indent="0" algn="l" eaLnBrk="1" hangingPunct="1">
                        <a:spcBef>
                          <a:spcPct val="20000"/>
                        </a:spcBef>
                        <a:buClr>
                          <a:schemeClr val="hlink"/>
                        </a:buClr>
                        <a:buFont typeface="Monotype Sorts" pitchFamily="2" charset="2"/>
                        <a:buNone/>
                      </a:pPr>
                      <a:r>
                        <a:rPr lang="en-US" altLang="x-none" sz="1800" b="1" dirty="0">
                          <a:solidFill>
                            <a:srgbClr val="003300"/>
                          </a:solidFill>
                          <a:latin typeface="Times New Roman" pitchFamily="2" charset="0"/>
                          <a:ea typeface="宋体" charset="-122"/>
                        </a:rPr>
                        <a:t>20.01</a:t>
                      </a:r>
                      <a:endParaRPr lang="en-US" altLang="x-none" sz="1800" dirty="0">
                        <a:solidFill>
                          <a:srgbClr val="003300"/>
                        </a:solidFill>
                        <a:latin typeface="Times New Roman" pitchFamily="2" charset="0"/>
                      </a:endParaRPr>
                    </a:p>
                  </a:txBody>
                  <a:tcPr marL="90000" marR="90000" marT="46866" marB="46866"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grpSp>
        <p:nvGrpSpPr>
          <p:cNvPr id="64555" name="Group 594"/>
          <p:cNvGrpSpPr>
            <a:grpSpLocks/>
          </p:cNvGrpSpPr>
          <p:nvPr/>
        </p:nvGrpSpPr>
        <p:grpSpPr bwMode="auto">
          <a:xfrm>
            <a:off x="4557713" y="1046163"/>
            <a:ext cx="2635250" cy="3476625"/>
            <a:chOff x="0" y="0"/>
            <a:chExt cx="1660" cy="2190"/>
          </a:xfrm>
        </p:grpSpPr>
        <p:grpSp>
          <p:nvGrpSpPr>
            <p:cNvPr id="64557" name="Group 564"/>
            <p:cNvGrpSpPr>
              <a:grpSpLocks/>
            </p:cNvGrpSpPr>
            <p:nvPr/>
          </p:nvGrpSpPr>
          <p:grpSpPr bwMode="auto">
            <a:xfrm>
              <a:off x="1626" y="0"/>
              <a:ext cx="34" cy="34"/>
              <a:chOff x="0" y="0"/>
              <a:chExt cx="96" cy="96"/>
            </a:xfrm>
          </p:grpSpPr>
          <p:sp>
            <p:nvSpPr>
              <p:cNvPr id="64585" name="Line 565"/>
              <p:cNvSpPr>
                <a:spLocks noChangeShapeType="1"/>
              </p:cNvSpPr>
              <p:nvPr/>
            </p:nvSpPr>
            <p:spPr bwMode="auto">
              <a:xfrm>
                <a:off x="48" y="0"/>
                <a:ext cx="0" cy="9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586" name="Line 566"/>
              <p:cNvSpPr>
                <a:spLocks noChangeShapeType="1"/>
              </p:cNvSpPr>
              <p:nvPr/>
            </p:nvSpPr>
            <p:spPr bwMode="auto">
              <a:xfrm rot="5400000">
                <a:off x="48" y="0"/>
                <a:ext cx="0" cy="9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64558" name="Group 567"/>
            <p:cNvGrpSpPr>
              <a:grpSpLocks/>
            </p:cNvGrpSpPr>
            <p:nvPr/>
          </p:nvGrpSpPr>
          <p:grpSpPr bwMode="auto">
            <a:xfrm>
              <a:off x="1440" y="237"/>
              <a:ext cx="34" cy="34"/>
              <a:chOff x="0" y="0"/>
              <a:chExt cx="96" cy="96"/>
            </a:xfrm>
          </p:grpSpPr>
          <p:sp>
            <p:nvSpPr>
              <p:cNvPr id="64583" name="Line 568"/>
              <p:cNvSpPr>
                <a:spLocks noChangeShapeType="1"/>
              </p:cNvSpPr>
              <p:nvPr/>
            </p:nvSpPr>
            <p:spPr bwMode="auto">
              <a:xfrm>
                <a:off x="48" y="0"/>
                <a:ext cx="0" cy="9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584" name="Line 569"/>
              <p:cNvSpPr>
                <a:spLocks noChangeShapeType="1"/>
              </p:cNvSpPr>
              <p:nvPr/>
            </p:nvSpPr>
            <p:spPr bwMode="auto">
              <a:xfrm rot="5400000">
                <a:off x="48" y="0"/>
                <a:ext cx="0" cy="9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64559" name="Group 570"/>
            <p:cNvGrpSpPr>
              <a:grpSpLocks/>
            </p:cNvGrpSpPr>
            <p:nvPr/>
          </p:nvGrpSpPr>
          <p:grpSpPr bwMode="auto">
            <a:xfrm>
              <a:off x="1254" y="492"/>
              <a:ext cx="34" cy="34"/>
              <a:chOff x="0" y="0"/>
              <a:chExt cx="96" cy="96"/>
            </a:xfrm>
          </p:grpSpPr>
          <p:sp>
            <p:nvSpPr>
              <p:cNvPr id="64581" name="Line 571"/>
              <p:cNvSpPr>
                <a:spLocks noChangeShapeType="1"/>
              </p:cNvSpPr>
              <p:nvPr/>
            </p:nvSpPr>
            <p:spPr bwMode="auto">
              <a:xfrm>
                <a:off x="48" y="0"/>
                <a:ext cx="0" cy="9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582" name="Line 572"/>
              <p:cNvSpPr>
                <a:spLocks noChangeShapeType="1"/>
              </p:cNvSpPr>
              <p:nvPr/>
            </p:nvSpPr>
            <p:spPr bwMode="auto">
              <a:xfrm rot="5400000">
                <a:off x="48" y="0"/>
                <a:ext cx="0" cy="9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64560" name="Group 573"/>
            <p:cNvGrpSpPr>
              <a:grpSpLocks/>
            </p:cNvGrpSpPr>
            <p:nvPr/>
          </p:nvGrpSpPr>
          <p:grpSpPr bwMode="auto">
            <a:xfrm>
              <a:off x="1087" y="720"/>
              <a:ext cx="34" cy="34"/>
              <a:chOff x="0" y="0"/>
              <a:chExt cx="96" cy="96"/>
            </a:xfrm>
          </p:grpSpPr>
          <p:sp>
            <p:nvSpPr>
              <p:cNvPr id="64579" name="Line 574"/>
              <p:cNvSpPr>
                <a:spLocks noChangeShapeType="1"/>
              </p:cNvSpPr>
              <p:nvPr/>
            </p:nvSpPr>
            <p:spPr bwMode="auto">
              <a:xfrm>
                <a:off x="48" y="0"/>
                <a:ext cx="0" cy="9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580" name="Line 575"/>
              <p:cNvSpPr>
                <a:spLocks noChangeShapeType="1"/>
              </p:cNvSpPr>
              <p:nvPr/>
            </p:nvSpPr>
            <p:spPr bwMode="auto">
              <a:xfrm rot="5400000">
                <a:off x="48" y="0"/>
                <a:ext cx="0" cy="9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64561" name="Group 576"/>
            <p:cNvGrpSpPr>
              <a:grpSpLocks/>
            </p:cNvGrpSpPr>
            <p:nvPr/>
          </p:nvGrpSpPr>
          <p:grpSpPr bwMode="auto">
            <a:xfrm>
              <a:off x="902" y="957"/>
              <a:ext cx="34" cy="34"/>
              <a:chOff x="0" y="0"/>
              <a:chExt cx="96" cy="96"/>
            </a:xfrm>
          </p:grpSpPr>
          <p:sp>
            <p:nvSpPr>
              <p:cNvPr id="64577" name="Line 577"/>
              <p:cNvSpPr>
                <a:spLocks noChangeShapeType="1"/>
              </p:cNvSpPr>
              <p:nvPr/>
            </p:nvSpPr>
            <p:spPr bwMode="auto">
              <a:xfrm>
                <a:off x="48" y="0"/>
                <a:ext cx="0" cy="9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578" name="Line 578"/>
              <p:cNvSpPr>
                <a:spLocks noChangeShapeType="1"/>
              </p:cNvSpPr>
              <p:nvPr/>
            </p:nvSpPr>
            <p:spPr bwMode="auto">
              <a:xfrm rot="5400000">
                <a:off x="48" y="0"/>
                <a:ext cx="0" cy="9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64562" name="Group 579"/>
            <p:cNvGrpSpPr>
              <a:grpSpLocks/>
            </p:cNvGrpSpPr>
            <p:nvPr/>
          </p:nvGrpSpPr>
          <p:grpSpPr bwMode="auto">
            <a:xfrm>
              <a:off x="703" y="1223"/>
              <a:ext cx="34" cy="34"/>
              <a:chOff x="0" y="0"/>
              <a:chExt cx="96" cy="96"/>
            </a:xfrm>
          </p:grpSpPr>
          <p:sp>
            <p:nvSpPr>
              <p:cNvPr id="64575" name="Line 580"/>
              <p:cNvSpPr>
                <a:spLocks noChangeShapeType="1"/>
              </p:cNvSpPr>
              <p:nvPr/>
            </p:nvSpPr>
            <p:spPr bwMode="auto">
              <a:xfrm>
                <a:off x="48" y="0"/>
                <a:ext cx="0" cy="9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576" name="Line 581"/>
              <p:cNvSpPr>
                <a:spLocks noChangeShapeType="1"/>
              </p:cNvSpPr>
              <p:nvPr/>
            </p:nvSpPr>
            <p:spPr bwMode="auto">
              <a:xfrm rot="5400000">
                <a:off x="48" y="0"/>
                <a:ext cx="0" cy="9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64563" name="Group 582"/>
            <p:cNvGrpSpPr>
              <a:grpSpLocks/>
            </p:cNvGrpSpPr>
            <p:nvPr/>
          </p:nvGrpSpPr>
          <p:grpSpPr bwMode="auto">
            <a:xfrm>
              <a:off x="564" y="1418"/>
              <a:ext cx="34" cy="34"/>
              <a:chOff x="0" y="0"/>
              <a:chExt cx="96" cy="96"/>
            </a:xfrm>
          </p:grpSpPr>
          <p:sp>
            <p:nvSpPr>
              <p:cNvPr id="64573" name="Line 583"/>
              <p:cNvSpPr>
                <a:spLocks noChangeShapeType="1"/>
              </p:cNvSpPr>
              <p:nvPr/>
            </p:nvSpPr>
            <p:spPr bwMode="auto">
              <a:xfrm>
                <a:off x="48" y="0"/>
                <a:ext cx="0" cy="9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574" name="Line 584"/>
              <p:cNvSpPr>
                <a:spLocks noChangeShapeType="1"/>
              </p:cNvSpPr>
              <p:nvPr/>
            </p:nvSpPr>
            <p:spPr bwMode="auto">
              <a:xfrm rot="5400000">
                <a:off x="48" y="0"/>
                <a:ext cx="0" cy="9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64564" name="Group 585"/>
            <p:cNvGrpSpPr>
              <a:grpSpLocks/>
            </p:cNvGrpSpPr>
            <p:nvPr/>
          </p:nvGrpSpPr>
          <p:grpSpPr bwMode="auto">
            <a:xfrm>
              <a:off x="378" y="1662"/>
              <a:ext cx="34" cy="34"/>
              <a:chOff x="0" y="0"/>
              <a:chExt cx="96" cy="96"/>
            </a:xfrm>
          </p:grpSpPr>
          <p:sp>
            <p:nvSpPr>
              <p:cNvPr id="64571" name="Line 586"/>
              <p:cNvSpPr>
                <a:spLocks noChangeShapeType="1"/>
              </p:cNvSpPr>
              <p:nvPr/>
            </p:nvSpPr>
            <p:spPr bwMode="auto">
              <a:xfrm>
                <a:off x="48" y="0"/>
                <a:ext cx="0" cy="9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572" name="Line 587"/>
              <p:cNvSpPr>
                <a:spLocks noChangeShapeType="1"/>
              </p:cNvSpPr>
              <p:nvPr/>
            </p:nvSpPr>
            <p:spPr bwMode="auto">
              <a:xfrm rot="5400000">
                <a:off x="48" y="0"/>
                <a:ext cx="0" cy="9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64565" name="Group 588"/>
            <p:cNvGrpSpPr>
              <a:grpSpLocks/>
            </p:cNvGrpSpPr>
            <p:nvPr/>
          </p:nvGrpSpPr>
          <p:grpSpPr bwMode="auto">
            <a:xfrm>
              <a:off x="187" y="1908"/>
              <a:ext cx="34" cy="34"/>
              <a:chOff x="0" y="0"/>
              <a:chExt cx="96" cy="96"/>
            </a:xfrm>
          </p:grpSpPr>
          <p:sp>
            <p:nvSpPr>
              <p:cNvPr id="64569" name="Line 589"/>
              <p:cNvSpPr>
                <a:spLocks noChangeShapeType="1"/>
              </p:cNvSpPr>
              <p:nvPr/>
            </p:nvSpPr>
            <p:spPr bwMode="auto">
              <a:xfrm>
                <a:off x="48" y="0"/>
                <a:ext cx="0" cy="9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570" name="Line 590"/>
              <p:cNvSpPr>
                <a:spLocks noChangeShapeType="1"/>
              </p:cNvSpPr>
              <p:nvPr/>
            </p:nvSpPr>
            <p:spPr bwMode="auto">
              <a:xfrm rot="5400000">
                <a:off x="48" y="0"/>
                <a:ext cx="0" cy="9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64566" name="Group 591"/>
            <p:cNvGrpSpPr>
              <a:grpSpLocks/>
            </p:cNvGrpSpPr>
            <p:nvPr/>
          </p:nvGrpSpPr>
          <p:grpSpPr bwMode="auto">
            <a:xfrm>
              <a:off x="0" y="2156"/>
              <a:ext cx="34" cy="34"/>
              <a:chOff x="0" y="0"/>
              <a:chExt cx="96" cy="96"/>
            </a:xfrm>
          </p:grpSpPr>
          <p:sp>
            <p:nvSpPr>
              <p:cNvPr id="64567" name="Line 592"/>
              <p:cNvSpPr>
                <a:spLocks noChangeShapeType="1"/>
              </p:cNvSpPr>
              <p:nvPr/>
            </p:nvSpPr>
            <p:spPr bwMode="auto">
              <a:xfrm>
                <a:off x="48" y="0"/>
                <a:ext cx="0" cy="9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568" name="Line 593"/>
              <p:cNvSpPr>
                <a:spLocks noChangeShapeType="1"/>
              </p:cNvSpPr>
              <p:nvPr/>
            </p:nvSpPr>
            <p:spPr bwMode="auto">
              <a:xfrm rot="5400000">
                <a:off x="48" y="0"/>
                <a:ext cx="0" cy="9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sp>
        <p:nvSpPr>
          <p:cNvPr id="255" name="文本框 254"/>
          <p:cNvSpPr txBox="1"/>
          <p:nvPr/>
        </p:nvSpPr>
        <p:spPr>
          <a:xfrm>
            <a:off x="433629" y="351493"/>
            <a:ext cx="1978132" cy="523220"/>
          </a:xfrm>
          <a:prstGeom prst="rect">
            <a:avLst/>
          </a:prstGeom>
          <a:solidFill>
            <a:schemeClr val="accent2">
              <a:lumMod val="75000"/>
            </a:schemeClr>
          </a:solidFill>
          <a:ln>
            <a:solidFill>
              <a:srgbClr val="00B050"/>
            </a:solidFill>
          </a:ln>
        </p:spPr>
        <p:txBody>
          <a:bodyPr wrap="square" rtlCol="0">
            <a:spAutoFit/>
          </a:bodyPr>
          <a:lstStyle/>
          <a:p>
            <a:r>
              <a:rPr lang="en-US" altLang="zh-CN" sz="2800" b="0" dirty="0" smtClean="0">
                <a:solidFill>
                  <a:schemeClr val="bg1"/>
                </a:solidFill>
                <a:latin typeface="华文楷体" panose="02010600040101010101" pitchFamily="2" charset="-122"/>
                <a:ea typeface="华文楷体" panose="02010600040101010101" pitchFamily="2" charset="-122"/>
              </a:rPr>
              <a:t>2.</a:t>
            </a:r>
            <a:r>
              <a:rPr lang="zh-CN" altLang="en-US" sz="2800" b="0" dirty="0" smtClean="0">
                <a:solidFill>
                  <a:schemeClr val="bg1"/>
                </a:solidFill>
                <a:latin typeface="华文楷体" panose="02010600040101010101" pitchFamily="2" charset="-122"/>
                <a:ea typeface="华文楷体" panose="02010600040101010101" pitchFamily="2" charset="-122"/>
              </a:rPr>
              <a:t>作图举例</a:t>
            </a:r>
            <a:endParaRPr lang="zh-CN" altLang="en-US" sz="2800" b="0" dirty="0">
              <a:solidFill>
                <a:schemeClr val="bg1"/>
              </a:solidFill>
              <a:latin typeface="华文楷体" panose="02010600040101010101" pitchFamily="2" charset="-122"/>
              <a:ea typeface="华文楷体" panose="02010600040101010101" pitchFamily="2" charset="-122"/>
            </a:endParaRPr>
          </a:p>
        </p:txBody>
      </p:sp>
      <p:pic>
        <p:nvPicPr>
          <p:cNvPr id="2" name="图片 1"/>
          <p:cNvPicPr>
            <a:picLocks noChangeAspect="1"/>
          </p:cNvPicPr>
          <p:nvPr/>
        </p:nvPicPr>
        <p:blipFill>
          <a:blip r:embed="rId2"/>
          <a:stretch>
            <a:fillRect/>
          </a:stretch>
        </p:blipFill>
        <p:spPr>
          <a:xfrm>
            <a:off x="641216" y="5399960"/>
            <a:ext cx="3176441" cy="330879"/>
          </a:xfrm>
          <a:prstGeom prst="rect">
            <a:avLst/>
          </a:prstGeom>
        </p:spPr>
      </p:pic>
    </p:spTree>
  </p:cSld>
  <p:clrMapOvr>
    <a:masterClrMapping/>
  </p:clrMapOvr>
  <p:transition>
    <p:strips dir="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5277"/>
                                        </p:tgtEl>
                                        <p:attrNameLst>
                                          <p:attrName>style.visibility</p:attrName>
                                        </p:attrNameLst>
                                      </p:cBhvr>
                                      <p:to>
                                        <p:strVal val="visible"/>
                                      </p:to>
                                    </p:set>
                                    <p:anim calcmode="lin" valueType="num">
                                      <p:cBhvr additive="base">
                                        <p:cTn id="7" dur="500" fill="hold"/>
                                        <p:tgtEl>
                                          <p:spTgt spid="45277"/>
                                        </p:tgtEl>
                                        <p:attrNameLst>
                                          <p:attrName>ppt_x</p:attrName>
                                        </p:attrNameLst>
                                      </p:cBhvr>
                                      <p:tavLst>
                                        <p:tav tm="0">
                                          <p:val>
                                            <p:strVal val="0-#ppt_w/2"/>
                                          </p:val>
                                        </p:tav>
                                        <p:tav tm="100000">
                                          <p:val>
                                            <p:strVal val="#ppt_x"/>
                                          </p:val>
                                        </p:tav>
                                      </p:tavLst>
                                    </p:anim>
                                    <p:anim calcmode="lin" valueType="num">
                                      <p:cBhvr additive="base">
                                        <p:cTn id="8" dur="500" fill="hold"/>
                                        <p:tgtEl>
                                          <p:spTgt spid="4527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277"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ext Box 3"/>
          <p:cNvSpPr txBox="1">
            <a:spLocks noChangeArrowheads="1"/>
          </p:cNvSpPr>
          <p:nvPr/>
        </p:nvSpPr>
        <p:spPr bwMode="auto">
          <a:xfrm>
            <a:off x="682625" y="554038"/>
            <a:ext cx="2752725" cy="35723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46800" bIns="46800">
            <a:spAutoFit/>
          </a:bodyPr>
          <a:lstStyle>
            <a:lvl1pPr>
              <a:spcBef>
                <a:spcPts val="575"/>
              </a:spcBef>
              <a:buClr>
                <a:schemeClr val="accent1"/>
              </a:buClr>
              <a:buSzPct val="85000"/>
              <a:buFont typeface="Wingdings 2" panose="05020102010507070707" pitchFamily="18" charset="2"/>
              <a:buChar char=""/>
              <a:defRPr sz="2600">
                <a:solidFill>
                  <a:schemeClr val="tx1"/>
                </a:solidFill>
                <a:latin typeface="Arial" panose="020B0604020202020204" pitchFamily="34" charset="0"/>
                <a:ea typeface="宋体" panose="02010600030101010101" pitchFamily="2" charset="-122"/>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ts val="375"/>
              </a:spcBef>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
                <a:srgbClr val="FF0000"/>
              </a:buClr>
              <a:buSzPct val="130000"/>
              <a:buFont typeface="Monotype Sorts" pitchFamily="2" charset="2"/>
              <a:buNone/>
            </a:pPr>
            <a:r>
              <a:rPr lang="zh-CN" altLang="en-US" sz="2400" dirty="0" smtClean="0">
                <a:solidFill>
                  <a:srgbClr val="003300"/>
                </a:solidFill>
              </a:rPr>
              <a:t>（</a:t>
            </a:r>
            <a:r>
              <a:rPr lang="en-US" altLang="zh-CN" sz="2400" dirty="0">
                <a:solidFill>
                  <a:srgbClr val="003300"/>
                </a:solidFill>
              </a:rPr>
              <a:t>5</a:t>
            </a:r>
            <a:r>
              <a:rPr lang="zh-CN" altLang="en-US" sz="2400" dirty="0" smtClean="0">
                <a:solidFill>
                  <a:srgbClr val="003300"/>
                </a:solidFill>
              </a:rPr>
              <a:t>）求斜率</a:t>
            </a:r>
            <a:endParaRPr lang="zh-CN" altLang="en-US" sz="2400" dirty="0">
              <a:solidFill>
                <a:srgbClr val="003300"/>
              </a:solidFill>
            </a:endParaRPr>
          </a:p>
          <a:p>
            <a:pPr eaLnBrk="1" hangingPunct="1">
              <a:lnSpc>
                <a:spcPct val="120000"/>
              </a:lnSpc>
              <a:spcBef>
                <a:spcPct val="50000"/>
              </a:spcBef>
              <a:buClr>
                <a:srgbClr val="FF0000"/>
              </a:buClr>
              <a:buSzPct val="130000"/>
              <a:buFont typeface="Monotype Sorts" pitchFamily="2" charset="2"/>
              <a:buNone/>
            </a:pPr>
            <a:r>
              <a:rPr lang="zh-CN" altLang="en-US" sz="2000" dirty="0" smtClean="0">
                <a:solidFill>
                  <a:srgbClr val="003300"/>
                </a:solidFill>
              </a:rPr>
              <a:t>利用</a:t>
            </a:r>
            <a:r>
              <a:rPr lang="zh-CN" altLang="en-US" sz="2000" dirty="0">
                <a:solidFill>
                  <a:srgbClr val="003300"/>
                </a:solidFill>
              </a:rPr>
              <a:t>所绘直线可给出被测电阻</a:t>
            </a:r>
            <a:r>
              <a:rPr lang="en-US" altLang="zh-CN" sz="2000" i="1" dirty="0">
                <a:solidFill>
                  <a:srgbClr val="003300"/>
                </a:solidFill>
              </a:rPr>
              <a:t>R</a:t>
            </a:r>
            <a:r>
              <a:rPr lang="zh-CN" altLang="en-US" sz="2000" dirty="0">
                <a:solidFill>
                  <a:srgbClr val="003300"/>
                </a:solidFill>
              </a:rPr>
              <a:t>大小：从</a:t>
            </a:r>
            <a:r>
              <a:rPr lang="zh-CN" altLang="en-US" sz="2000" dirty="0">
                <a:solidFill>
                  <a:srgbClr val="FF3300"/>
                </a:solidFill>
              </a:rPr>
              <a:t>所绘</a:t>
            </a:r>
            <a:r>
              <a:rPr lang="zh-CN" altLang="en-US" sz="2000" dirty="0">
                <a:solidFill>
                  <a:srgbClr val="FF0000"/>
                </a:solidFill>
              </a:rPr>
              <a:t>直线</a:t>
            </a:r>
            <a:r>
              <a:rPr lang="zh-CN" altLang="en-US" sz="2000" dirty="0">
                <a:solidFill>
                  <a:srgbClr val="003300"/>
                </a:solidFill>
              </a:rPr>
              <a:t>上读取两点 </a:t>
            </a:r>
            <a:r>
              <a:rPr lang="en-US" altLang="zh-CN" sz="2000" i="1" dirty="0">
                <a:solidFill>
                  <a:srgbClr val="003300"/>
                </a:solidFill>
              </a:rPr>
              <a:t>A</a:t>
            </a:r>
            <a:r>
              <a:rPr lang="zh-CN" altLang="en-US" sz="2000" dirty="0">
                <a:solidFill>
                  <a:srgbClr val="003300"/>
                </a:solidFill>
              </a:rPr>
              <a:t>、</a:t>
            </a:r>
            <a:r>
              <a:rPr lang="en-US" altLang="zh-CN" sz="2000" i="1" dirty="0" smtClean="0">
                <a:solidFill>
                  <a:srgbClr val="003300"/>
                </a:solidFill>
              </a:rPr>
              <a:t>B</a:t>
            </a:r>
            <a:r>
              <a:rPr lang="zh-CN" altLang="en-US" sz="2000" dirty="0" smtClean="0">
                <a:solidFill>
                  <a:srgbClr val="003300"/>
                </a:solidFill>
              </a:rPr>
              <a:t>注明坐标</a:t>
            </a:r>
            <a:r>
              <a:rPr lang="zh-CN" altLang="en-US" sz="2000" dirty="0">
                <a:solidFill>
                  <a:srgbClr val="003300"/>
                </a:solidFill>
              </a:rPr>
              <a:t>，就可求出 </a:t>
            </a:r>
            <a:r>
              <a:rPr lang="en-US" altLang="zh-CN" sz="2000" i="1" dirty="0">
                <a:solidFill>
                  <a:srgbClr val="003300"/>
                </a:solidFill>
              </a:rPr>
              <a:t>R </a:t>
            </a:r>
            <a:r>
              <a:rPr lang="zh-CN" altLang="en-US" sz="2000" dirty="0">
                <a:solidFill>
                  <a:srgbClr val="003300"/>
                </a:solidFill>
              </a:rPr>
              <a:t>值。</a:t>
            </a:r>
            <a:r>
              <a:rPr lang="zh-CN" altLang="en-US" sz="2000" dirty="0" smtClean="0">
                <a:solidFill>
                  <a:srgbClr val="FF0066"/>
                </a:solidFill>
                <a:latin typeface="华文楷体" panose="02010600040101010101" pitchFamily="2" charset="-122"/>
                <a:ea typeface="华文楷体" panose="02010600040101010101" pitchFamily="2" charset="-122"/>
              </a:rPr>
              <a:t>（要接近直线两端，一般不取原始测量数据点，用与原始数据点不同的符号标明）</a:t>
            </a:r>
            <a:endParaRPr lang="zh-CN" altLang="en-US" sz="2000" dirty="0">
              <a:solidFill>
                <a:srgbClr val="003300"/>
              </a:solidFill>
            </a:endParaRPr>
          </a:p>
        </p:txBody>
      </p:sp>
      <p:grpSp>
        <p:nvGrpSpPr>
          <p:cNvPr id="65539" name="Group 4"/>
          <p:cNvGrpSpPr>
            <a:grpSpLocks/>
          </p:cNvGrpSpPr>
          <p:nvPr/>
        </p:nvGrpSpPr>
        <p:grpSpPr bwMode="auto">
          <a:xfrm>
            <a:off x="3700463" y="568325"/>
            <a:ext cx="5100637" cy="4970463"/>
            <a:chOff x="0" y="0"/>
            <a:chExt cx="3213" cy="3131"/>
          </a:xfrm>
        </p:grpSpPr>
        <p:grpSp>
          <p:nvGrpSpPr>
            <p:cNvPr id="65579" name="Group 5"/>
            <p:cNvGrpSpPr>
              <a:grpSpLocks/>
            </p:cNvGrpSpPr>
            <p:nvPr/>
          </p:nvGrpSpPr>
          <p:grpSpPr bwMode="auto">
            <a:xfrm>
              <a:off x="0" y="0"/>
              <a:ext cx="3130" cy="3131"/>
              <a:chOff x="0" y="0"/>
              <a:chExt cx="3130" cy="3131"/>
            </a:xfrm>
          </p:grpSpPr>
          <p:grpSp>
            <p:nvGrpSpPr>
              <p:cNvPr id="65661" name="Group 6"/>
              <p:cNvGrpSpPr>
                <a:grpSpLocks/>
              </p:cNvGrpSpPr>
              <p:nvPr/>
            </p:nvGrpSpPr>
            <p:grpSpPr bwMode="auto">
              <a:xfrm>
                <a:off x="6" y="0"/>
                <a:ext cx="3124" cy="3124"/>
                <a:chOff x="0" y="0"/>
                <a:chExt cx="3124" cy="3124"/>
              </a:xfrm>
            </p:grpSpPr>
            <p:sp>
              <p:nvSpPr>
                <p:cNvPr id="65729" name="Line 7"/>
                <p:cNvSpPr>
                  <a:spLocks noChangeShapeType="1"/>
                </p:cNvSpPr>
                <p:nvPr/>
              </p:nvSpPr>
              <p:spPr bwMode="auto">
                <a:xfrm>
                  <a:off x="0" y="0"/>
                  <a:ext cx="3124" cy="0"/>
                </a:xfrm>
                <a:prstGeom prst="line">
                  <a:avLst/>
                </a:prstGeom>
                <a:noFill/>
                <a:ln w="222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730" name="Line 8"/>
                <p:cNvSpPr>
                  <a:spLocks noChangeShapeType="1"/>
                </p:cNvSpPr>
                <p:nvPr/>
              </p:nvSpPr>
              <p:spPr bwMode="auto">
                <a:xfrm>
                  <a:off x="0" y="96"/>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731" name="Line 9"/>
                <p:cNvSpPr>
                  <a:spLocks noChangeShapeType="1"/>
                </p:cNvSpPr>
                <p:nvPr/>
              </p:nvSpPr>
              <p:spPr bwMode="auto">
                <a:xfrm>
                  <a:off x="0" y="48"/>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732" name="Line 10"/>
                <p:cNvSpPr>
                  <a:spLocks noChangeShapeType="1"/>
                </p:cNvSpPr>
                <p:nvPr/>
              </p:nvSpPr>
              <p:spPr bwMode="auto">
                <a:xfrm>
                  <a:off x="0" y="145"/>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733" name="Line 11"/>
                <p:cNvSpPr>
                  <a:spLocks noChangeShapeType="1"/>
                </p:cNvSpPr>
                <p:nvPr/>
              </p:nvSpPr>
              <p:spPr bwMode="auto">
                <a:xfrm>
                  <a:off x="0" y="183"/>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734" name="Line 12"/>
                <p:cNvSpPr>
                  <a:spLocks noChangeShapeType="1"/>
                </p:cNvSpPr>
                <p:nvPr/>
              </p:nvSpPr>
              <p:spPr bwMode="auto">
                <a:xfrm>
                  <a:off x="0" y="244"/>
                  <a:ext cx="3124" cy="0"/>
                </a:xfrm>
                <a:prstGeom prst="line">
                  <a:avLst/>
                </a:prstGeom>
                <a:noFill/>
                <a:ln w="222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735" name="Line 13"/>
                <p:cNvSpPr>
                  <a:spLocks noChangeShapeType="1"/>
                </p:cNvSpPr>
                <p:nvPr/>
              </p:nvSpPr>
              <p:spPr bwMode="auto">
                <a:xfrm>
                  <a:off x="0" y="341"/>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736" name="Line 14"/>
                <p:cNvSpPr>
                  <a:spLocks noChangeShapeType="1"/>
                </p:cNvSpPr>
                <p:nvPr/>
              </p:nvSpPr>
              <p:spPr bwMode="auto">
                <a:xfrm>
                  <a:off x="0" y="284"/>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737" name="Line 15"/>
                <p:cNvSpPr>
                  <a:spLocks noChangeShapeType="1"/>
                </p:cNvSpPr>
                <p:nvPr/>
              </p:nvSpPr>
              <p:spPr bwMode="auto">
                <a:xfrm>
                  <a:off x="0" y="390"/>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738" name="Line 16"/>
                <p:cNvSpPr>
                  <a:spLocks noChangeShapeType="1"/>
                </p:cNvSpPr>
                <p:nvPr/>
              </p:nvSpPr>
              <p:spPr bwMode="auto">
                <a:xfrm>
                  <a:off x="0" y="428"/>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739" name="Line 17"/>
                <p:cNvSpPr>
                  <a:spLocks noChangeShapeType="1"/>
                </p:cNvSpPr>
                <p:nvPr/>
              </p:nvSpPr>
              <p:spPr bwMode="auto">
                <a:xfrm>
                  <a:off x="0" y="489"/>
                  <a:ext cx="3124" cy="0"/>
                </a:xfrm>
                <a:prstGeom prst="line">
                  <a:avLst/>
                </a:prstGeom>
                <a:noFill/>
                <a:ln w="222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740" name="Line 18"/>
                <p:cNvSpPr>
                  <a:spLocks noChangeShapeType="1"/>
                </p:cNvSpPr>
                <p:nvPr/>
              </p:nvSpPr>
              <p:spPr bwMode="auto">
                <a:xfrm>
                  <a:off x="0" y="576"/>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741" name="Line 19"/>
                <p:cNvSpPr>
                  <a:spLocks noChangeShapeType="1"/>
                </p:cNvSpPr>
                <p:nvPr/>
              </p:nvSpPr>
              <p:spPr bwMode="auto">
                <a:xfrm>
                  <a:off x="0" y="528"/>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742" name="Line 20"/>
                <p:cNvSpPr>
                  <a:spLocks noChangeShapeType="1"/>
                </p:cNvSpPr>
                <p:nvPr/>
              </p:nvSpPr>
              <p:spPr bwMode="auto">
                <a:xfrm>
                  <a:off x="0" y="625"/>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743" name="Line 21"/>
                <p:cNvSpPr>
                  <a:spLocks noChangeShapeType="1"/>
                </p:cNvSpPr>
                <p:nvPr/>
              </p:nvSpPr>
              <p:spPr bwMode="auto">
                <a:xfrm>
                  <a:off x="0" y="672"/>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744" name="Line 22"/>
                <p:cNvSpPr>
                  <a:spLocks noChangeShapeType="1"/>
                </p:cNvSpPr>
                <p:nvPr/>
              </p:nvSpPr>
              <p:spPr bwMode="auto">
                <a:xfrm>
                  <a:off x="0" y="724"/>
                  <a:ext cx="3124" cy="0"/>
                </a:xfrm>
                <a:prstGeom prst="line">
                  <a:avLst/>
                </a:prstGeom>
                <a:noFill/>
                <a:ln w="222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745" name="Line 23"/>
                <p:cNvSpPr>
                  <a:spLocks noChangeShapeType="1"/>
                </p:cNvSpPr>
                <p:nvPr/>
              </p:nvSpPr>
              <p:spPr bwMode="auto">
                <a:xfrm>
                  <a:off x="0" y="821"/>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746" name="Line 24"/>
                <p:cNvSpPr>
                  <a:spLocks noChangeShapeType="1"/>
                </p:cNvSpPr>
                <p:nvPr/>
              </p:nvSpPr>
              <p:spPr bwMode="auto">
                <a:xfrm>
                  <a:off x="0" y="773"/>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747" name="Line 25"/>
                <p:cNvSpPr>
                  <a:spLocks noChangeShapeType="1"/>
                </p:cNvSpPr>
                <p:nvPr/>
              </p:nvSpPr>
              <p:spPr bwMode="auto">
                <a:xfrm>
                  <a:off x="0" y="870"/>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748" name="Line 26"/>
                <p:cNvSpPr>
                  <a:spLocks noChangeShapeType="1"/>
                </p:cNvSpPr>
                <p:nvPr/>
              </p:nvSpPr>
              <p:spPr bwMode="auto">
                <a:xfrm>
                  <a:off x="0" y="917"/>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749" name="Line 27"/>
                <p:cNvSpPr>
                  <a:spLocks noChangeShapeType="1"/>
                </p:cNvSpPr>
                <p:nvPr/>
              </p:nvSpPr>
              <p:spPr bwMode="auto">
                <a:xfrm>
                  <a:off x="0" y="960"/>
                  <a:ext cx="3124" cy="0"/>
                </a:xfrm>
                <a:prstGeom prst="line">
                  <a:avLst/>
                </a:prstGeom>
                <a:noFill/>
                <a:ln w="222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750" name="Line 28"/>
                <p:cNvSpPr>
                  <a:spLocks noChangeShapeType="1"/>
                </p:cNvSpPr>
                <p:nvPr/>
              </p:nvSpPr>
              <p:spPr bwMode="auto">
                <a:xfrm>
                  <a:off x="0" y="1056"/>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751" name="Line 29"/>
                <p:cNvSpPr>
                  <a:spLocks noChangeShapeType="1"/>
                </p:cNvSpPr>
                <p:nvPr/>
              </p:nvSpPr>
              <p:spPr bwMode="auto">
                <a:xfrm>
                  <a:off x="0" y="1008"/>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752" name="Line 30"/>
                <p:cNvSpPr>
                  <a:spLocks noChangeShapeType="1"/>
                </p:cNvSpPr>
                <p:nvPr/>
              </p:nvSpPr>
              <p:spPr bwMode="auto">
                <a:xfrm>
                  <a:off x="0" y="1105"/>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753" name="Line 31"/>
                <p:cNvSpPr>
                  <a:spLocks noChangeShapeType="1"/>
                </p:cNvSpPr>
                <p:nvPr/>
              </p:nvSpPr>
              <p:spPr bwMode="auto">
                <a:xfrm>
                  <a:off x="0" y="1152"/>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754" name="Line 32"/>
                <p:cNvSpPr>
                  <a:spLocks noChangeShapeType="1"/>
                </p:cNvSpPr>
                <p:nvPr/>
              </p:nvSpPr>
              <p:spPr bwMode="auto">
                <a:xfrm>
                  <a:off x="0" y="1204"/>
                  <a:ext cx="3124" cy="0"/>
                </a:xfrm>
                <a:prstGeom prst="line">
                  <a:avLst/>
                </a:prstGeom>
                <a:noFill/>
                <a:ln w="222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755" name="Line 33"/>
                <p:cNvSpPr>
                  <a:spLocks noChangeShapeType="1"/>
                </p:cNvSpPr>
                <p:nvPr/>
              </p:nvSpPr>
              <p:spPr bwMode="auto">
                <a:xfrm>
                  <a:off x="0" y="1292"/>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756" name="Line 34"/>
                <p:cNvSpPr>
                  <a:spLocks noChangeShapeType="1"/>
                </p:cNvSpPr>
                <p:nvPr/>
              </p:nvSpPr>
              <p:spPr bwMode="auto">
                <a:xfrm>
                  <a:off x="0" y="1252"/>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757" name="Line 35"/>
                <p:cNvSpPr>
                  <a:spLocks noChangeShapeType="1"/>
                </p:cNvSpPr>
                <p:nvPr/>
              </p:nvSpPr>
              <p:spPr bwMode="auto">
                <a:xfrm>
                  <a:off x="0" y="1341"/>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758" name="Line 36"/>
                <p:cNvSpPr>
                  <a:spLocks noChangeShapeType="1"/>
                </p:cNvSpPr>
                <p:nvPr/>
              </p:nvSpPr>
              <p:spPr bwMode="auto">
                <a:xfrm>
                  <a:off x="0" y="1388"/>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759" name="Line 37"/>
                <p:cNvSpPr>
                  <a:spLocks noChangeShapeType="1"/>
                </p:cNvSpPr>
                <p:nvPr/>
              </p:nvSpPr>
              <p:spPr bwMode="auto">
                <a:xfrm>
                  <a:off x="0" y="1440"/>
                  <a:ext cx="3124" cy="0"/>
                </a:xfrm>
                <a:prstGeom prst="line">
                  <a:avLst/>
                </a:prstGeom>
                <a:noFill/>
                <a:ln w="222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760" name="Line 38"/>
                <p:cNvSpPr>
                  <a:spLocks noChangeShapeType="1"/>
                </p:cNvSpPr>
                <p:nvPr/>
              </p:nvSpPr>
              <p:spPr bwMode="auto">
                <a:xfrm>
                  <a:off x="0" y="1536"/>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761" name="Line 39"/>
                <p:cNvSpPr>
                  <a:spLocks noChangeShapeType="1"/>
                </p:cNvSpPr>
                <p:nvPr/>
              </p:nvSpPr>
              <p:spPr bwMode="auto">
                <a:xfrm>
                  <a:off x="0" y="1488"/>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762" name="Line 40"/>
                <p:cNvSpPr>
                  <a:spLocks noChangeShapeType="1"/>
                </p:cNvSpPr>
                <p:nvPr/>
              </p:nvSpPr>
              <p:spPr bwMode="auto">
                <a:xfrm>
                  <a:off x="0" y="1585"/>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763" name="Line 41"/>
                <p:cNvSpPr>
                  <a:spLocks noChangeShapeType="1"/>
                </p:cNvSpPr>
                <p:nvPr/>
              </p:nvSpPr>
              <p:spPr bwMode="auto">
                <a:xfrm>
                  <a:off x="0" y="1632"/>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764" name="Line 42"/>
                <p:cNvSpPr>
                  <a:spLocks noChangeShapeType="1"/>
                </p:cNvSpPr>
                <p:nvPr/>
              </p:nvSpPr>
              <p:spPr bwMode="auto">
                <a:xfrm>
                  <a:off x="0" y="1684"/>
                  <a:ext cx="3124" cy="0"/>
                </a:xfrm>
                <a:prstGeom prst="line">
                  <a:avLst/>
                </a:prstGeom>
                <a:noFill/>
                <a:ln w="222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765" name="Line 43"/>
                <p:cNvSpPr>
                  <a:spLocks noChangeShapeType="1"/>
                </p:cNvSpPr>
                <p:nvPr/>
              </p:nvSpPr>
              <p:spPr bwMode="auto">
                <a:xfrm>
                  <a:off x="0" y="1780"/>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766" name="Line 44"/>
                <p:cNvSpPr>
                  <a:spLocks noChangeShapeType="1"/>
                </p:cNvSpPr>
                <p:nvPr/>
              </p:nvSpPr>
              <p:spPr bwMode="auto">
                <a:xfrm>
                  <a:off x="0" y="1732"/>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767" name="Line 45"/>
                <p:cNvSpPr>
                  <a:spLocks noChangeShapeType="1"/>
                </p:cNvSpPr>
                <p:nvPr/>
              </p:nvSpPr>
              <p:spPr bwMode="auto">
                <a:xfrm>
                  <a:off x="0" y="1830"/>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768" name="Line 46"/>
                <p:cNvSpPr>
                  <a:spLocks noChangeShapeType="1"/>
                </p:cNvSpPr>
                <p:nvPr/>
              </p:nvSpPr>
              <p:spPr bwMode="auto">
                <a:xfrm>
                  <a:off x="0" y="1877"/>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769" name="Line 47"/>
                <p:cNvSpPr>
                  <a:spLocks noChangeShapeType="1"/>
                </p:cNvSpPr>
                <p:nvPr/>
              </p:nvSpPr>
              <p:spPr bwMode="auto">
                <a:xfrm>
                  <a:off x="0" y="1929"/>
                  <a:ext cx="3124" cy="0"/>
                </a:xfrm>
                <a:prstGeom prst="line">
                  <a:avLst/>
                </a:prstGeom>
                <a:noFill/>
                <a:ln w="222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770" name="Line 48"/>
                <p:cNvSpPr>
                  <a:spLocks noChangeShapeType="1"/>
                </p:cNvSpPr>
                <p:nvPr/>
              </p:nvSpPr>
              <p:spPr bwMode="auto">
                <a:xfrm>
                  <a:off x="0" y="2024"/>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771" name="Line 49"/>
                <p:cNvSpPr>
                  <a:spLocks noChangeShapeType="1"/>
                </p:cNvSpPr>
                <p:nvPr/>
              </p:nvSpPr>
              <p:spPr bwMode="auto">
                <a:xfrm>
                  <a:off x="0" y="1976"/>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772" name="Line 50"/>
                <p:cNvSpPr>
                  <a:spLocks noChangeShapeType="1"/>
                </p:cNvSpPr>
                <p:nvPr/>
              </p:nvSpPr>
              <p:spPr bwMode="auto">
                <a:xfrm>
                  <a:off x="0" y="2073"/>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773" name="Line 51"/>
                <p:cNvSpPr>
                  <a:spLocks noChangeShapeType="1"/>
                </p:cNvSpPr>
                <p:nvPr/>
              </p:nvSpPr>
              <p:spPr bwMode="auto">
                <a:xfrm>
                  <a:off x="0" y="2120"/>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774" name="Line 52"/>
                <p:cNvSpPr>
                  <a:spLocks noChangeShapeType="1"/>
                </p:cNvSpPr>
                <p:nvPr/>
              </p:nvSpPr>
              <p:spPr bwMode="auto">
                <a:xfrm>
                  <a:off x="0" y="2173"/>
                  <a:ext cx="3124" cy="0"/>
                </a:xfrm>
                <a:prstGeom prst="line">
                  <a:avLst/>
                </a:prstGeom>
                <a:noFill/>
                <a:ln w="222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775" name="Line 53"/>
                <p:cNvSpPr>
                  <a:spLocks noChangeShapeType="1"/>
                </p:cNvSpPr>
                <p:nvPr/>
              </p:nvSpPr>
              <p:spPr bwMode="auto">
                <a:xfrm>
                  <a:off x="0" y="2260"/>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776" name="Line 54"/>
                <p:cNvSpPr>
                  <a:spLocks noChangeShapeType="1"/>
                </p:cNvSpPr>
                <p:nvPr/>
              </p:nvSpPr>
              <p:spPr bwMode="auto">
                <a:xfrm>
                  <a:off x="0" y="2212"/>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777" name="Line 55"/>
                <p:cNvSpPr>
                  <a:spLocks noChangeShapeType="1"/>
                </p:cNvSpPr>
                <p:nvPr/>
              </p:nvSpPr>
              <p:spPr bwMode="auto">
                <a:xfrm>
                  <a:off x="0" y="2300"/>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778" name="Line 56"/>
                <p:cNvSpPr>
                  <a:spLocks noChangeShapeType="1"/>
                </p:cNvSpPr>
                <p:nvPr/>
              </p:nvSpPr>
              <p:spPr bwMode="auto">
                <a:xfrm>
                  <a:off x="0" y="2347"/>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779" name="Line 57"/>
                <p:cNvSpPr>
                  <a:spLocks noChangeShapeType="1"/>
                </p:cNvSpPr>
                <p:nvPr/>
              </p:nvSpPr>
              <p:spPr bwMode="auto">
                <a:xfrm>
                  <a:off x="0" y="2400"/>
                  <a:ext cx="3124" cy="0"/>
                </a:xfrm>
                <a:prstGeom prst="line">
                  <a:avLst/>
                </a:prstGeom>
                <a:noFill/>
                <a:ln w="222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780" name="Line 58"/>
                <p:cNvSpPr>
                  <a:spLocks noChangeShapeType="1"/>
                </p:cNvSpPr>
                <p:nvPr/>
              </p:nvSpPr>
              <p:spPr bwMode="auto">
                <a:xfrm>
                  <a:off x="0" y="2496"/>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781" name="Line 59"/>
                <p:cNvSpPr>
                  <a:spLocks noChangeShapeType="1"/>
                </p:cNvSpPr>
                <p:nvPr/>
              </p:nvSpPr>
              <p:spPr bwMode="auto">
                <a:xfrm>
                  <a:off x="0" y="2448"/>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782" name="Line 60"/>
                <p:cNvSpPr>
                  <a:spLocks noChangeShapeType="1"/>
                </p:cNvSpPr>
                <p:nvPr/>
              </p:nvSpPr>
              <p:spPr bwMode="auto">
                <a:xfrm>
                  <a:off x="0" y="2545"/>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783" name="Line 61"/>
                <p:cNvSpPr>
                  <a:spLocks noChangeShapeType="1"/>
                </p:cNvSpPr>
                <p:nvPr/>
              </p:nvSpPr>
              <p:spPr bwMode="auto">
                <a:xfrm>
                  <a:off x="0" y="2583"/>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784" name="Line 62"/>
                <p:cNvSpPr>
                  <a:spLocks noChangeShapeType="1"/>
                </p:cNvSpPr>
                <p:nvPr/>
              </p:nvSpPr>
              <p:spPr bwMode="auto">
                <a:xfrm>
                  <a:off x="0" y="2644"/>
                  <a:ext cx="3124" cy="0"/>
                </a:xfrm>
                <a:prstGeom prst="line">
                  <a:avLst/>
                </a:prstGeom>
                <a:noFill/>
                <a:ln w="222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785" name="Line 63"/>
                <p:cNvSpPr>
                  <a:spLocks noChangeShapeType="1"/>
                </p:cNvSpPr>
                <p:nvPr/>
              </p:nvSpPr>
              <p:spPr bwMode="auto">
                <a:xfrm>
                  <a:off x="0" y="2740"/>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786" name="Line 64"/>
                <p:cNvSpPr>
                  <a:spLocks noChangeShapeType="1"/>
                </p:cNvSpPr>
                <p:nvPr/>
              </p:nvSpPr>
              <p:spPr bwMode="auto">
                <a:xfrm>
                  <a:off x="0" y="2692"/>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787" name="Line 65"/>
                <p:cNvSpPr>
                  <a:spLocks noChangeShapeType="1"/>
                </p:cNvSpPr>
                <p:nvPr/>
              </p:nvSpPr>
              <p:spPr bwMode="auto">
                <a:xfrm>
                  <a:off x="0" y="2789"/>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788" name="Line 66"/>
                <p:cNvSpPr>
                  <a:spLocks noChangeShapeType="1"/>
                </p:cNvSpPr>
                <p:nvPr/>
              </p:nvSpPr>
              <p:spPr bwMode="auto">
                <a:xfrm>
                  <a:off x="0" y="2836"/>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789" name="Line 67"/>
                <p:cNvSpPr>
                  <a:spLocks noChangeShapeType="1"/>
                </p:cNvSpPr>
                <p:nvPr/>
              </p:nvSpPr>
              <p:spPr bwMode="auto">
                <a:xfrm>
                  <a:off x="0" y="2879"/>
                  <a:ext cx="3124" cy="0"/>
                </a:xfrm>
                <a:prstGeom prst="line">
                  <a:avLst/>
                </a:prstGeom>
                <a:noFill/>
                <a:ln w="222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790" name="Line 68"/>
                <p:cNvSpPr>
                  <a:spLocks noChangeShapeType="1"/>
                </p:cNvSpPr>
                <p:nvPr/>
              </p:nvSpPr>
              <p:spPr bwMode="auto">
                <a:xfrm>
                  <a:off x="0" y="2976"/>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791" name="Line 69"/>
                <p:cNvSpPr>
                  <a:spLocks noChangeShapeType="1"/>
                </p:cNvSpPr>
                <p:nvPr/>
              </p:nvSpPr>
              <p:spPr bwMode="auto">
                <a:xfrm>
                  <a:off x="0" y="2928"/>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792" name="Line 70"/>
                <p:cNvSpPr>
                  <a:spLocks noChangeShapeType="1"/>
                </p:cNvSpPr>
                <p:nvPr/>
              </p:nvSpPr>
              <p:spPr bwMode="auto">
                <a:xfrm>
                  <a:off x="0" y="3024"/>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793" name="Line 71"/>
                <p:cNvSpPr>
                  <a:spLocks noChangeShapeType="1"/>
                </p:cNvSpPr>
                <p:nvPr/>
              </p:nvSpPr>
              <p:spPr bwMode="auto">
                <a:xfrm>
                  <a:off x="0" y="3071"/>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794" name="Line 72"/>
                <p:cNvSpPr>
                  <a:spLocks noChangeShapeType="1"/>
                </p:cNvSpPr>
                <p:nvPr/>
              </p:nvSpPr>
              <p:spPr bwMode="auto">
                <a:xfrm>
                  <a:off x="0" y="3124"/>
                  <a:ext cx="3124" cy="0"/>
                </a:xfrm>
                <a:prstGeom prst="line">
                  <a:avLst/>
                </a:prstGeom>
                <a:noFill/>
                <a:ln w="222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65662" name="Group 73"/>
              <p:cNvGrpSpPr>
                <a:grpSpLocks/>
              </p:cNvGrpSpPr>
              <p:nvPr/>
            </p:nvGrpSpPr>
            <p:grpSpPr bwMode="auto">
              <a:xfrm>
                <a:off x="0" y="7"/>
                <a:ext cx="3124" cy="3124"/>
                <a:chOff x="0" y="0"/>
                <a:chExt cx="3124" cy="3124"/>
              </a:xfrm>
            </p:grpSpPr>
            <p:sp>
              <p:nvSpPr>
                <p:cNvPr id="65663" name="Line 74"/>
                <p:cNvSpPr>
                  <a:spLocks noChangeShapeType="1"/>
                </p:cNvSpPr>
                <p:nvPr/>
              </p:nvSpPr>
              <p:spPr bwMode="auto">
                <a:xfrm rot="5400000">
                  <a:off x="1562" y="1562"/>
                  <a:ext cx="3124" cy="0"/>
                </a:xfrm>
                <a:prstGeom prst="line">
                  <a:avLst/>
                </a:prstGeom>
                <a:noFill/>
                <a:ln w="222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664" name="Line 75"/>
                <p:cNvSpPr>
                  <a:spLocks noChangeShapeType="1"/>
                </p:cNvSpPr>
                <p:nvPr/>
              </p:nvSpPr>
              <p:spPr bwMode="auto">
                <a:xfrm rot="5400000">
                  <a:off x="1458" y="1562"/>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665" name="Line 76"/>
                <p:cNvSpPr>
                  <a:spLocks noChangeShapeType="1"/>
                </p:cNvSpPr>
                <p:nvPr/>
              </p:nvSpPr>
              <p:spPr bwMode="auto">
                <a:xfrm rot="5400000">
                  <a:off x="1505" y="1562"/>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666" name="Line 77"/>
                <p:cNvSpPr>
                  <a:spLocks noChangeShapeType="1"/>
                </p:cNvSpPr>
                <p:nvPr/>
              </p:nvSpPr>
              <p:spPr bwMode="auto">
                <a:xfrm rot="5400000">
                  <a:off x="1408" y="1562"/>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667" name="Line 78"/>
                <p:cNvSpPr>
                  <a:spLocks noChangeShapeType="1"/>
                </p:cNvSpPr>
                <p:nvPr/>
              </p:nvSpPr>
              <p:spPr bwMode="auto">
                <a:xfrm rot="5400000">
                  <a:off x="1362" y="1562"/>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668" name="Line 79"/>
                <p:cNvSpPr>
                  <a:spLocks noChangeShapeType="1"/>
                </p:cNvSpPr>
                <p:nvPr/>
              </p:nvSpPr>
              <p:spPr bwMode="auto">
                <a:xfrm rot="5400000">
                  <a:off x="1309" y="1562"/>
                  <a:ext cx="3124" cy="0"/>
                </a:xfrm>
                <a:prstGeom prst="line">
                  <a:avLst/>
                </a:prstGeom>
                <a:noFill/>
                <a:ln w="222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669" name="Line 80"/>
                <p:cNvSpPr>
                  <a:spLocks noChangeShapeType="1"/>
                </p:cNvSpPr>
                <p:nvPr/>
              </p:nvSpPr>
              <p:spPr bwMode="auto">
                <a:xfrm rot="5400000">
                  <a:off x="1205" y="1562"/>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670" name="Line 81"/>
                <p:cNvSpPr>
                  <a:spLocks noChangeShapeType="1"/>
                </p:cNvSpPr>
                <p:nvPr/>
              </p:nvSpPr>
              <p:spPr bwMode="auto">
                <a:xfrm rot="5400000">
                  <a:off x="1252" y="1562"/>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671" name="Line 82"/>
                <p:cNvSpPr>
                  <a:spLocks noChangeShapeType="1"/>
                </p:cNvSpPr>
                <p:nvPr/>
              </p:nvSpPr>
              <p:spPr bwMode="auto">
                <a:xfrm rot="5400000">
                  <a:off x="1164" y="1562"/>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672" name="Line 83"/>
                <p:cNvSpPr>
                  <a:spLocks noChangeShapeType="1"/>
                </p:cNvSpPr>
                <p:nvPr/>
              </p:nvSpPr>
              <p:spPr bwMode="auto">
                <a:xfrm rot="5400000">
                  <a:off x="1117" y="1562"/>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673" name="Line 84"/>
                <p:cNvSpPr>
                  <a:spLocks noChangeShapeType="1"/>
                </p:cNvSpPr>
                <p:nvPr/>
              </p:nvSpPr>
              <p:spPr bwMode="auto">
                <a:xfrm rot="5400000">
                  <a:off x="1074" y="1562"/>
                  <a:ext cx="3124" cy="0"/>
                </a:xfrm>
                <a:prstGeom prst="line">
                  <a:avLst/>
                </a:prstGeom>
                <a:noFill/>
                <a:ln w="222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674" name="Line 85"/>
                <p:cNvSpPr>
                  <a:spLocks noChangeShapeType="1"/>
                </p:cNvSpPr>
                <p:nvPr/>
              </p:nvSpPr>
              <p:spPr bwMode="auto">
                <a:xfrm rot="5400000">
                  <a:off x="970" y="1562"/>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675" name="Line 86"/>
                <p:cNvSpPr>
                  <a:spLocks noChangeShapeType="1"/>
                </p:cNvSpPr>
                <p:nvPr/>
              </p:nvSpPr>
              <p:spPr bwMode="auto">
                <a:xfrm rot="5400000">
                  <a:off x="1017" y="1562"/>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676" name="Line 87"/>
                <p:cNvSpPr>
                  <a:spLocks noChangeShapeType="1"/>
                </p:cNvSpPr>
                <p:nvPr/>
              </p:nvSpPr>
              <p:spPr bwMode="auto">
                <a:xfrm rot="5400000">
                  <a:off x="921" y="1562"/>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677" name="Line 88"/>
                <p:cNvSpPr>
                  <a:spLocks noChangeShapeType="1"/>
                </p:cNvSpPr>
                <p:nvPr/>
              </p:nvSpPr>
              <p:spPr bwMode="auto">
                <a:xfrm rot="5400000">
                  <a:off x="883" y="1562"/>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678" name="Line 89"/>
                <p:cNvSpPr>
                  <a:spLocks noChangeShapeType="1"/>
                </p:cNvSpPr>
                <p:nvPr/>
              </p:nvSpPr>
              <p:spPr bwMode="auto">
                <a:xfrm rot="5400000">
                  <a:off x="830" y="1562"/>
                  <a:ext cx="3124" cy="0"/>
                </a:xfrm>
                <a:prstGeom prst="line">
                  <a:avLst/>
                </a:prstGeom>
                <a:noFill/>
                <a:ln w="222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679" name="Line 90"/>
                <p:cNvSpPr>
                  <a:spLocks noChangeShapeType="1"/>
                </p:cNvSpPr>
                <p:nvPr/>
              </p:nvSpPr>
              <p:spPr bwMode="auto">
                <a:xfrm rot="5400000">
                  <a:off x="735" y="1562"/>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680" name="Line 91"/>
                <p:cNvSpPr>
                  <a:spLocks noChangeShapeType="1"/>
                </p:cNvSpPr>
                <p:nvPr/>
              </p:nvSpPr>
              <p:spPr bwMode="auto">
                <a:xfrm rot="5400000">
                  <a:off x="782" y="1562"/>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681" name="Line 92"/>
                <p:cNvSpPr>
                  <a:spLocks noChangeShapeType="1"/>
                </p:cNvSpPr>
                <p:nvPr/>
              </p:nvSpPr>
              <p:spPr bwMode="auto">
                <a:xfrm rot="5400000">
                  <a:off x="685" y="1562"/>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682" name="Line 93"/>
                <p:cNvSpPr>
                  <a:spLocks noChangeShapeType="1"/>
                </p:cNvSpPr>
                <p:nvPr/>
              </p:nvSpPr>
              <p:spPr bwMode="auto">
                <a:xfrm rot="5400000">
                  <a:off x="647" y="1562"/>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683" name="Line 94"/>
                <p:cNvSpPr>
                  <a:spLocks noChangeShapeType="1"/>
                </p:cNvSpPr>
                <p:nvPr/>
              </p:nvSpPr>
              <p:spPr bwMode="auto">
                <a:xfrm rot="5400000">
                  <a:off x="594" y="1562"/>
                  <a:ext cx="3124" cy="0"/>
                </a:xfrm>
                <a:prstGeom prst="line">
                  <a:avLst/>
                </a:prstGeom>
                <a:noFill/>
                <a:ln w="222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684" name="Line 95"/>
                <p:cNvSpPr>
                  <a:spLocks noChangeShapeType="1"/>
                </p:cNvSpPr>
                <p:nvPr/>
              </p:nvSpPr>
              <p:spPr bwMode="auto">
                <a:xfrm rot="5400000">
                  <a:off x="500" y="1562"/>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685" name="Line 96"/>
                <p:cNvSpPr>
                  <a:spLocks noChangeShapeType="1"/>
                </p:cNvSpPr>
                <p:nvPr/>
              </p:nvSpPr>
              <p:spPr bwMode="auto">
                <a:xfrm rot="5400000">
                  <a:off x="547" y="1562"/>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686" name="Line 97"/>
                <p:cNvSpPr>
                  <a:spLocks noChangeShapeType="1"/>
                </p:cNvSpPr>
                <p:nvPr/>
              </p:nvSpPr>
              <p:spPr bwMode="auto">
                <a:xfrm rot="5400000">
                  <a:off x="450" y="1562"/>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687" name="Line 98"/>
                <p:cNvSpPr>
                  <a:spLocks noChangeShapeType="1"/>
                </p:cNvSpPr>
                <p:nvPr/>
              </p:nvSpPr>
              <p:spPr bwMode="auto">
                <a:xfrm rot="5400000">
                  <a:off x="394" y="1562"/>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688" name="Line 99"/>
                <p:cNvSpPr>
                  <a:spLocks noChangeShapeType="1"/>
                </p:cNvSpPr>
                <p:nvPr/>
              </p:nvSpPr>
              <p:spPr bwMode="auto">
                <a:xfrm rot="5400000">
                  <a:off x="350" y="1562"/>
                  <a:ext cx="3124" cy="0"/>
                </a:xfrm>
                <a:prstGeom prst="line">
                  <a:avLst/>
                </a:prstGeom>
                <a:noFill/>
                <a:ln w="222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689" name="Line 100"/>
                <p:cNvSpPr>
                  <a:spLocks noChangeShapeType="1"/>
                </p:cNvSpPr>
                <p:nvPr/>
              </p:nvSpPr>
              <p:spPr bwMode="auto">
                <a:xfrm rot="5400000">
                  <a:off x="255" y="1562"/>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690" name="Line 101"/>
                <p:cNvSpPr>
                  <a:spLocks noChangeShapeType="1"/>
                </p:cNvSpPr>
                <p:nvPr/>
              </p:nvSpPr>
              <p:spPr bwMode="auto">
                <a:xfrm rot="5400000">
                  <a:off x="302" y="1562"/>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691" name="Line 102"/>
                <p:cNvSpPr>
                  <a:spLocks noChangeShapeType="1"/>
                </p:cNvSpPr>
                <p:nvPr/>
              </p:nvSpPr>
              <p:spPr bwMode="auto">
                <a:xfrm rot="5400000">
                  <a:off x="205" y="1562"/>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692" name="Line 103"/>
                <p:cNvSpPr>
                  <a:spLocks noChangeShapeType="1"/>
                </p:cNvSpPr>
                <p:nvPr/>
              </p:nvSpPr>
              <p:spPr bwMode="auto">
                <a:xfrm rot="5400000">
                  <a:off x="159" y="1562"/>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693" name="Line 104"/>
                <p:cNvSpPr>
                  <a:spLocks noChangeShapeType="1"/>
                </p:cNvSpPr>
                <p:nvPr/>
              </p:nvSpPr>
              <p:spPr bwMode="auto">
                <a:xfrm rot="5400000">
                  <a:off x="116" y="1562"/>
                  <a:ext cx="3124" cy="0"/>
                </a:xfrm>
                <a:prstGeom prst="line">
                  <a:avLst/>
                </a:prstGeom>
                <a:noFill/>
                <a:ln w="222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694" name="Line 105"/>
                <p:cNvSpPr>
                  <a:spLocks noChangeShapeType="1"/>
                </p:cNvSpPr>
                <p:nvPr/>
              </p:nvSpPr>
              <p:spPr bwMode="auto">
                <a:xfrm rot="5400000">
                  <a:off x="12" y="1562"/>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695" name="Line 106"/>
                <p:cNvSpPr>
                  <a:spLocks noChangeShapeType="1"/>
                </p:cNvSpPr>
                <p:nvPr/>
              </p:nvSpPr>
              <p:spPr bwMode="auto">
                <a:xfrm rot="5400000">
                  <a:off x="59" y="1562"/>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696" name="Line 107"/>
                <p:cNvSpPr>
                  <a:spLocks noChangeShapeType="1"/>
                </p:cNvSpPr>
                <p:nvPr/>
              </p:nvSpPr>
              <p:spPr bwMode="auto">
                <a:xfrm rot="5400000">
                  <a:off x="-29" y="1562"/>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697" name="Line 108"/>
                <p:cNvSpPr>
                  <a:spLocks noChangeShapeType="1"/>
                </p:cNvSpPr>
                <p:nvPr/>
              </p:nvSpPr>
              <p:spPr bwMode="auto">
                <a:xfrm rot="5400000">
                  <a:off x="-76" y="1562"/>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698" name="Line 109"/>
                <p:cNvSpPr>
                  <a:spLocks noChangeShapeType="1"/>
                </p:cNvSpPr>
                <p:nvPr/>
              </p:nvSpPr>
              <p:spPr bwMode="auto">
                <a:xfrm rot="5400000">
                  <a:off x="-120" y="1562"/>
                  <a:ext cx="3124" cy="0"/>
                </a:xfrm>
                <a:prstGeom prst="line">
                  <a:avLst/>
                </a:prstGeom>
                <a:noFill/>
                <a:ln w="222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699" name="Line 110"/>
                <p:cNvSpPr>
                  <a:spLocks noChangeShapeType="1"/>
                </p:cNvSpPr>
                <p:nvPr/>
              </p:nvSpPr>
              <p:spPr bwMode="auto">
                <a:xfrm rot="5400000">
                  <a:off x="-223" y="1562"/>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700" name="Line 111"/>
                <p:cNvSpPr>
                  <a:spLocks noChangeShapeType="1"/>
                </p:cNvSpPr>
                <p:nvPr/>
              </p:nvSpPr>
              <p:spPr bwMode="auto">
                <a:xfrm rot="5400000">
                  <a:off x="-177" y="1562"/>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701" name="Line 112"/>
                <p:cNvSpPr>
                  <a:spLocks noChangeShapeType="1"/>
                </p:cNvSpPr>
                <p:nvPr/>
              </p:nvSpPr>
              <p:spPr bwMode="auto">
                <a:xfrm rot="5400000">
                  <a:off x="-264" y="1562"/>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702" name="Line 113"/>
                <p:cNvSpPr>
                  <a:spLocks noChangeShapeType="1"/>
                </p:cNvSpPr>
                <p:nvPr/>
              </p:nvSpPr>
              <p:spPr bwMode="auto">
                <a:xfrm rot="5400000">
                  <a:off x="-320" y="1562"/>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703" name="Line 114"/>
                <p:cNvSpPr>
                  <a:spLocks noChangeShapeType="1"/>
                </p:cNvSpPr>
                <p:nvPr/>
              </p:nvSpPr>
              <p:spPr bwMode="auto">
                <a:xfrm rot="5400000">
                  <a:off x="-369" y="1562"/>
                  <a:ext cx="3124" cy="0"/>
                </a:xfrm>
                <a:prstGeom prst="line">
                  <a:avLst/>
                </a:prstGeom>
                <a:noFill/>
                <a:ln w="222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704" name="Line 115"/>
                <p:cNvSpPr>
                  <a:spLocks noChangeShapeType="1"/>
                </p:cNvSpPr>
                <p:nvPr/>
              </p:nvSpPr>
              <p:spPr bwMode="auto">
                <a:xfrm rot="5400000">
                  <a:off x="-465" y="1562"/>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705" name="Line 116"/>
                <p:cNvSpPr>
                  <a:spLocks noChangeShapeType="1"/>
                </p:cNvSpPr>
                <p:nvPr/>
              </p:nvSpPr>
              <p:spPr bwMode="auto">
                <a:xfrm rot="5400000">
                  <a:off x="-417" y="1562"/>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706" name="Line 117"/>
                <p:cNvSpPr>
                  <a:spLocks noChangeShapeType="1"/>
                </p:cNvSpPr>
                <p:nvPr/>
              </p:nvSpPr>
              <p:spPr bwMode="auto">
                <a:xfrm rot="5400000">
                  <a:off x="-514" y="1562"/>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707" name="Line 118"/>
                <p:cNvSpPr>
                  <a:spLocks noChangeShapeType="1"/>
                </p:cNvSpPr>
                <p:nvPr/>
              </p:nvSpPr>
              <p:spPr bwMode="auto">
                <a:xfrm rot="5400000">
                  <a:off x="-561" y="1562"/>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708" name="Line 119"/>
                <p:cNvSpPr>
                  <a:spLocks noChangeShapeType="1"/>
                </p:cNvSpPr>
                <p:nvPr/>
              </p:nvSpPr>
              <p:spPr bwMode="auto">
                <a:xfrm rot="5400000">
                  <a:off x="-604" y="1562"/>
                  <a:ext cx="3124" cy="0"/>
                </a:xfrm>
                <a:prstGeom prst="line">
                  <a:avLst/>
                </a:prstGeom>
                <a:noFill/>
                <a:ln w="222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709" name="Line 120"/>
                <p:cNvSpPr>
                  <a:spLocks noChangeShapeType="1"/>
                </p:cNvSpPr>
                <p:nvPr/>
              </p:nvSpPr>
              <p:spPr bwMode="auto">
                <a:xfrm rot="5400000">
                  <a:off x="-700" y="1562"/>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710" name="Line 121"/>
                <p:cNvSpPr>
                  <a:spLocks noChangeShapeType="1"/>
                </p:cNvSpPr>
                <p:nvPr/>
              </p:nvSpPr>
              <p:spPr bwMode="auto">
                <a:xfrm rot="5400000">
                  <a:off x="-661" y="1562"/>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711" name="Line 122"/>
                <p:cNvSpPr>
                  <a:spLocks noChangeShapeType="1"/>
                </p:cNvSpPr>
                <p:nvPr/>
              </p:nvSpPr>
              <p:spPr bwMode="auto">
                <a:xfrm rot="5400000">
                  <a:off x="-749" y="1562"/>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712" name="Line 123"/>
                <p:cNvSpPr>
                  <a:spLocks noChangeShapeType="1"/>
                </p:cNvSpPr>
                <p:nvPr/>
              </p:nvSpPr>
              <p:spPr bwMode="auto">
                <a:xfrm rot="5400000">
                  <a:off x="-796" y="1562"/>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713" name="Line 124"/>
                <p:cNvSpPr>
                  <a:spLocks noChangeShapeType="1"/>
                </p:cNvSpPr>
                <p:nvPr/>
              </p:nvSpPr>
              <p:spPr bwMode="auto">
                <a:xfrm rot="5400000">
                  <a:off x="-841" y="1562"/>
                  <a:ext cx="3124" cy="0"/>
                </a:xfrm>
                <a:prstGeom prst="line">
                  <a:avLst/>
                </a:prstGeom>
                <a:noFill/>
                <a:ln w="222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714" name="Line 125"/>
                <p:cNvSpPr>
                  <a:spLocks noChangeShapeType="1"/>
                </p:cNvSpPr>
                <p:nvPr/>
              </p:nvSpPr>
              <p:spPr bwMode="auto">
                <a:xfrm rot="5400000">
                  <a:off x="-936" y="1562"/>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715" name="Line 126"/>
                <p:cNvSpPr>
                  <a:spLocks noChangeShapeType="1"/>
                </p:cNvSpPr>
                <p:nvPr/>
              </p:nvSpPr>
              <p:spPr bwMode="auto">
                <a:xfrm rot="5400000">
                  <a:off x="-889" y="1562"/>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716" name="Line 127"/>
                <p:cNvSpPr>
                  <a:spLocks noChangeShapeType="1"/>
                </p:cNvSpPr>
                <p:nvPr/>
              </p:nvSpPr>
              <p:spPr bwMode="auto">
                <a:xfrm rot="5400000">
                  <a:off x="-985" y="1562"/>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717" name="Line 128"/>
                <p:cNvSpPr>
                  <a:spLocks noChangeShapeType="1"/>
                </p:cNvSpPr>
                <p:nvPr/>
              </p:nvSpPr>
              <p:spPr bwMode="auto">
                <a:xfrm rot="5400000">
                  <a:off x="-1033" y="1562"/>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718" name="Line 129"/>
                <p:cNvSpPr>
                  <a:spLocks noChangeShapeType="1"/>
                </p:cNvSpPr>
                <p:nvPr/>
              </p:nvSpPr>
              <p:spPr bwMode="auto">
                <a:xfrm rot="5400000">
                  <a:off x="-1076" y="1562"/>
                  <a:ext cx="3124" cy="0"/>
                </a:xfrm>
                <a:prstGeom prst="line">
                  <a:avLst/>
                </a:prstGeom>
                <a:noFill/>
                <a:ln w="222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719" name="Line 130"/>
                <p:cNvSpPr>
                  <a:spLocks noChangeShapeType="1"/>
                </p:cNvSpPr>
                <p:nvPr/>
              </p:nvSpPr>
              <p:spPr bwMode="auto">
                <a:xfrm rot="5400000">
                  <a:off x="-1171" y="1562"/>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720" name="Line 131"/>
                <p:cNvSpPr>
                  <a:spLocks noChangeShapeType="1"/>
                </p:cNvSpPr>
                <p:nvPr/>
              </p:nvSpPr>
              <p:spPr bwMode="auto">
                <a:xfrm rot="5400000">
                  <a:off x="-1133" y="1562"/>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721" name="Line 132"/>
                <p:cNvSpPr>
                  <a:spLocks noChangeShapeType="1"/>
                </p:cNvSpPr>
                <p:nvPr/>
              </p:nvSpPr>
              <p:spPr bwMode="auto">
                <a:xfrm rot="5400000">
                  <a:off x="-1221" y="1562"/>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722" name="Line 133"/>
                <p:cNvSpPr>
                  <a:spLocks noChangeShapeType="1"/>
                </p:cNvSpPr>
                <p:nvPr/>
              </p:nvSpPr>
              <p:spPr bwMode="auto">
                <a:xfrm rot="5400000">
                  <a:off x="-1268" y="1562"/>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723" name="Line 134"/>
                <p:cNvSpPr>
                  <a:spLocks noChangeShapeType="1"/>
                </p:cNvSpPr>
                <p:nvPr/>
              </p:nvSpPr>
              <p:spPr bwMode="auto">
                <a:xfrm rot="5400000">
                  <a:off x="-1309" y="1562"/>
                  <a:ext cx="3124" cy="0"/>
                </a:xfrm>
                <a:prstGeom prst="line">
                  <a:avLst/>
                </a:prstGeom>
                <a:noFill/>
                <a:ln w="222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724" name="Line 135"/>
                <p:cNvSpPr>
                  <a:spLocks noChangeShapeType="1"/>
                </p:cNvSpPr>
                <p:nvPr/>
              </p:nvSpPr>
              <p:spPr bwMode="auto">
                <a:xfrm rot="5400000">
                  <a:off x="-1413" y="1562"/>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725" name="Line 136"/>
                <p:cNvSpPr>
                  <a:spLocks noChangeShapeType="1"/>
                </p:cNvSpPr>
                <p:nvPr/>
              </p:nvSpPr>
              <p:spPr bwMode="auto">
                <a:xfrm rot="5400000">
                  <a:off x="-1367" y="1562"/>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726" name="Line 137"/>
                <p:cNvSpPr>
                  <a:spLocks noChangeShapeType="1"/>
                </p:cNvSpPr>
                <p:nvPr/>
              </p:nvSpPr>
              <p:spPr bwMode="auto">
                <a:xfrm rot="5400000">
                  <a:off x="-1463" y="1562"/>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727" name="Line 138"/>
                <p:cNvSpPr>
                  <a:spLocks noChangeShapeType="1"/>
                </p:cNvSpPr>
                <p:nvPr/>
              </p:nvSpPr>
              <p:spPr bwMode="auto">
                <a:xfrm rot="5400000">
                  <a:off x="-1510" y="1562"/>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728" name="Line 139"/>
                <p:cNvSpPr>
                  <a:spLocks noChangeShapeType="1"/>
                </p:cNvSpPr>
                <p:nvPr/>
              </p:nvSpPr>
              <p:spPr bwMode="auto">
                <a:xfrm rot="5400000">
                  <a:off x="-1562" y="1562"/>
                  <a:ext cx="3124" cy="0"/>
                </a:xfrm>
                <a:prstGeom prst="line">
                  <a:avLst/>
                </a:prstGeom>
                <a:noFill/>
                <a:ln w="222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grpSp>
          <p:nvGrpSpPr>
            <p:cNvPr id="65580" name="Group 140"/>
            <p:cNvGrpSpPr>
              <a:grpSpLocks/>
            </p:cNvGrpSpPr>
            <p:nvPr/>
          </p:nvGrpSpPr>
          <p:grpSpPr bwMode="auto">
            <a:xfrm>
              <a:off x="248" y="235"/>
              <a:ext cx="2627" cy="2646"/>
              <a:chOff x="0" y="0"/>
              <a:chExt cx="2627" cy="2646"/>
            </a:xfrm>
          </p:grpSpPr>
          <p:sp>
            <p:nvSpPr>
              <p:cNvPr id="65659" name="Line 141"/>
              <p:cNvSpPr>
                <a:spLocks noChangeShapeType="1"/>
              </p:cNvSpPr>
              <p:nvPr/>
            </p:nvSpPr>
            <p:spPr bwMode="auto">
              <a:xfrm flipV="1">
                <a:off x="9" y="0"/>
                <a:ext cx="0" cy="2646"/>
              </a:xfrm>
              <a:prstGeom prst="line">
                <a:avLst/>
              </a:prstGeom>
              <a:noFill/>
              <a:ln w="22225">
                <a:solidFill>
                  <a:srgbClr val="000000"/>
                </a:solidFill>
                <a:round/>
                <a:headEnd/>
                <a:tailEnd type="stealth" w="lg" len="lg"/>
              </a:ln>
              <a:extLst>
                <a:ext uri="{909E8E84-426E-40DD-AFC4-6F175D3DCCD1}">
                  <a14:hiddenFill xmlns:a14="http://schemas.microsoft.com/office/drawing/2010/main">
                    <a:noFill/>
                  </a14:hiddenFill>
                </a:ext>
              </a:extLst>
            </p:spPr>
            <p:txBody>
              <a:bodyPr/>
              <a:lstStyle/>
              <a:p>
                <a:endParaRPr lang="zh-CN" altLang="en-US"/>
              </a:p>
            </p:txBody>
          </p:sp>
          <p:sp>
            <p:nvSpPr>
              <p:cNvPr id="65660" name="Line 142"/>
              <p:cNvSpPr>
                <a:spLocks noChangeShapeType="1"/>
              </p:cNvSpPr>
              <p:nvPr/>
            </p:nvSpPr>
            <p:spPr bwMode="auto">
              <a:xfrm>
                <a:off x="0" y="2646"/>
                <a:ext cx="2627" cy="0"/>
              </a:xfrm>
              <a:prstGeom prst="line">
                <a:avLst/>
              </a:prstGeom>
              <a:noFill/>
              <a:ln w="22225">
                <a:solidFill>
                  <a:srgbClr val="000000"/>
                </a:solidFill>
                <a:round/>
                <a:headEnd/>
                <a:tailEnd type="stealth" w="lg" len="lg"/>
              </a:ln>
              <a:extLst>
                <a:ext uri="{909E8E84-426E-40DD-AFC4-6F175D3DCCD1}">
                  <a14:hiddenFill xmlns:a14="http://schemas.microsoft.com/office/drawing/2010/main">
                    <a:noFill/>
                  </a14:hiddenFill>
                </a:ext>
              </a:extLst>
            </p:spPr>
            <p:txBody>
              <a:bodyPr/>
              <a:lstStyle/>
              <a:p>
                <a:endParaRPr lang="zh-CN" altLang="en-US"/>
              </a:p>
            </p:txBody>
          </p:sp>
        </p:grpSp>
        <p:grpSp>
          <p:nvGrpSpPr>
            <p:cNvPr id="65581" name="Group 143"/>
            <p:cNvGrpSpPr>
              <a:grpSpLocks/>
            </p:cNvGrpSpPr>
            <p:nvPr/>
          </p:nvGrpSpPr>
          <p:grpSpPr bwMode="auto">
            <a:xfrm>
              <a:off x="18" y="34"/>
              <a:ext cx="3195" cy="2954"/>
              <a:chOff x="0" y="0"/>
              <a:chExt cx="3195" cy="2954"/>
            </a:xfrm>
          </p:grpSpPr>
          <p:sp>
            <p:nvSpPr>
              <p:cNvPr id="65657" name="Text Box 144"/>
              <p:cNvSpPr txBox="1">
                <a:spLocks noChangeArrowheads="1"/>
              </p:cNvSpPr>
              <p:nvPr/>
            </p:nvSpPr>
            <p:spPr bwMode="auto">
              <a:xfrm>
                <a:off x="0" y="0"/>
                <a:ext cx="483"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ts val="575"/>
                  </a:spcBef>
                  <a:buClr>
                    <a:schemeClr val="accent1"/>
                  </a:buClr>
                  <a:buSzPct val="85000"/>
                  <a:buFont typeface="Wingdings 2" panose="05020102010507070707" pitchFamily="18" charset="2"/>
                  <a:buChar char=""/>
                  <a:defRPr sz="2600">
                    <a:solidFill>
                      <a:schemeClr val="tx1"/>
                    </a:solidFill>
                    <a:latin typeface="Arial" panose="020B0604020202020204" pitchFamily="34" charset="0"/>
                    <a:ea typeface="宋体" panose="02010600030101010101" pitchFamily="2" charset="-122"/>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ts val="375"/>
                  </a:spcBef>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
                    <a:srgbClr val="FF0000"/>
                  </a:buClr>
                  <a:buSzPct val="130000"/>
                  <a:buFont typeface="Monotype Sorts" pitchFamily="2" charset="2"/>
                  <a:buNone/>
                </a:pPr>
                <a:r>
                  <a:rPr lang="en-US" altLang="zh-CN" sz="1600" i="1">
                    <a:solidFill>
                      <a:srgbClr val="003300"/>
                    </a:solidFill>
                  </a:rPr>
                  <a:t>I </a:t>
                </a:r>
                <a:r>
                  <a:rPr lang="en-US" altLang="zh-CN" sz="1600">
                    <a:solidFill>
                      <a:srgbClr val="003300"/>
                    </a:solidFill>
                  </a:rPr>
                  <a:t>(mA)</a:t>
                </a:r>
                <a:endParaRPr lang="en-US" altLang="zh-CN" sz="2400">
                  <a:solidFill>
                    <a:srgbClr val="003300"/>
                  </a:solidFill>
                </a:endParaRPr>
              </a:p>
            </p:txBody>
          </p:sp>
          <p:sp>
            <p:nvSpPr>
              <p:cNvPr id="65658" name="Text Box 145"/>
              <p:cNvSpPr txBox="1">
                <a:spLocks noChangeArrowheads="1"/>
              </p:cNvSpPr>
              <p:nvPr/>
            </p:nvSpPr>
            <p:spPr bwMode="auto">
              <a:xfrm>
                <a:off x="2771" y="2736"/>
                <a:ext cx="424" cy="218"/>
              </a:xfrm>
              <a:prstGeom prst="rect">
                <a:avLst/>
              </a:prstGeom>
              <a:noFill/>
              <a:ln w="9525">
                <a:solidFill>
                  <a:srgbClr val="ECB044"/>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spcBef>
                    <a:spcPts val="575"/>
                  </a:spcBef>
                  <a:buClr>
                    <a:schemeClr val="accent1"/>
                  </a:buClr>
                  <a:buSzPct val="85000"/>
                  <a:buFont typeface="Wingdings 2" panose="05020102010507070707" pitchFamily="18" charset="2"/>
                  <a:buChar char=""/>
                  <a:defRPr sz="2600">
                    <a:solidFill>
                      <a:schemeClr val="tx1"/>
                    </a:solidFill>
                    <a:latin typeface="Arial" panose="020B0604020202020204" pitchFamily="34" charset="0"/>
                    <a:ea typeface="宋体" panose="02010600030101010101" pitchFamily="2" charset="-122"/>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ts val="375"/>
                  </a:spcBef>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
                    <a:srgbClr val="FF0000"/>
                  </a:buClr>
                  <a:buSzPct val="130000"/>
                  <a:buFont typeface="Monotype Sorts" pitchFamily="2" charset="2"/>
                  <a:buNone/>
                </a:pPr>
                <a:r>
                  <a:rPr lang="en-US" altLang="zh-CN" sz="1600" i="1">
                    <a:solidFill>
                      <a:srgbClr val="003300"/>
                    </a:solidFill>
                  </a:rPr>
                  <a:t>U </a:t>
                </a:r>
                <a:r>
                  <a:rPr lang="en-US" altLang="zh-CN" sz="1600">
                    <a:solidFill>
                      <a:srgbClr val="003300"/>
                    </a:solidFill>
                  </a:rPr>
                  <a:t>(V)</a:t>
                </a:r>
                <a:endParaRPr lang="en-US" altLang="zh-CN" sz="2400">
                  <a:solidFill>
                    <a:srgbClr val="003300"/>
                  </a:solidFill>
                </a:endParaRPr>
              </a:p>
            </p:txBody>
          </p:sp>
        </p:grpSp>
        <p:grpSp>
          <p:nvGrpSpPr>
            <p:cNvPr id="65582" name="Group 146"/>
            <p:cNvGrpSpPr>
              <a:grpSpLocks/>
            </p:cNvGrpSpPr>
            <p:nvPr/>
          </p:nvGrpSpPr>
          <p:grpSpPr bwMode="auto">
            <a:xfrm>
              <a:off x="5" y="437"/>
              <a:ext cx="2762" cy="2575"/>
              <a:chOff x="0" y="0"/>
              <a:chExt cx="2762" cy="2575"/>
            </a:xfrm>
          </p:grpSpPr>
          <p:grpSp>
            <p:nvGrpSpPr>
              <p:cNvPr id="65614" name="Group 147"/>
              <p:cNvGrpSpPr>
                <a:grpSpLocks/>
              </p:cNvGrpSpPr>
              <p:nvPr/>
            </p:nvGrpSpPr>
            <p:grpSpPr bwMode="auto">
              <a:xfrm>
                <a:off x="0" y="0"/>
                <a:ext cx="302" cy="2269"/>
                <a:chOff x="0" y="0"/>
                <a:chExt cx="302" cy="2269"/>
              </a:xfrm>
            </p:grpSpPr>
            <p:sp>
              <p:nvSpPr>
                <p:cNvPr id="65637" name="Line 148"/>
                <p:cNvSpPr>
                  <a:spLocks noChangeShapeType="1"/>
                </p:cNvSpPr>
                <p:nvPr/>
              </p:nvSpPr>
              <p:spPr bwMode="auto">
                <a:xfrm rot="5400000">
                  <a:off x="257" y="957"/>
                  <a:ext cx="0" cy="55"/>
                </a:xfrm>
                <a:prstGeom prst="line">
                  <a:avLst/>
                </a:prstGeom>
                <a:noFill/>
                <a:ln w="19050">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638" name="Line 149"/>
                <p:cNvSpPr>
                  <a:spLocks noChangeShapeType="1"/>
                </p:cNvSpPr>
                <p:nvPr/>
              </p:nvSpPr>
              <p:spPr bwMode="auto">
                <a:xfrm rot="5400000">
                  <a:off x="257" y="1449"/>
                  <a:ext cx="0" cy="55"/>
                </a:xfrm>
                <a:prstGeom prst="line">
                  <a:avLst/>
                </a:prstGeom>
                <a:noFill/>
                <a:ln w="19050">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639" name="Line 150"/>
                <p:cNvSpPr>
                  <a:spLocks noChangeShapeType="1"/>
                </p:cNvSpPr>
                <p:nvPr/>
              </p:nvSpPr>
              <p:spPr bwMode="auto">
                <a:xfrm rot="5400000">
                  <a:off x="257" y="1914"/>
                  <a:ext cx="0" cy="55"/>
                </a:xfrm>
                <a:prstGeom prst="line">
                  <a:avLst/>
                </a:prstGeom>
                <a:noFill/>
                <a:ln w="19050">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640" name="Line 151"/>
                <p:cNvSpPr>
                  <a:spLocks noChangeShapeType="1"/>
                </p:cNvSpPr>
                <p:nvPr/>
              </p:nvSpPr>
              <p:spPr bwMode="auto">
                <a:xfrm rot="5400000">
                  <a:off x="257" y="9"/>
                  <a:ext cx="0" cy="55"/>
                </a:xfrm>
                <a:prstGeom prst="line">
                  <a:avLst/>
                </a:prstGeom>
                <a:noFill/>
                <a:ln w="19050">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641" name="Line 152"/>
                <p:cNvSpPr>
                  <a:spLocks noChangeShapeType="1"/>
                </p:cNvSpPr>
                <p:nvPr/>
              </p:nvSpPr>
              <p:spPr bwMode="auto">
                <a:xfrm rot="5400000">
                  <a:off x="257" y="477"/>
                  <a:ext cx="0" cy="55"/>
                </a:xfrm>
                <a:prstGeom prst="line">
                  <a:avLst/>
                </a:prstGeom>
                <a:noFill/>
                <a:ln w="19050">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642" name="Text Box 153"/>
                <p:cNvSpPr txBox="1">
                  <a:spLocks noChangeArrowheads="1"/>
                </p:cNvSpPr>
                <p:nvPr/>
              </p:nvSpPr>
              <p:spPr bwMode="auto">
                <a:xfrm>
                  <a:off x="48" y="1440"/>
                  <a:ext cx="206"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spcBef>
                      <a:spcPts val="575"/>
                    </a:spcBef>
                    <a:buClr>
                      <a:schemeClr val="accent1"/>
                    </a:buClr>
                    <a:buSzPct val="85000"/>
                    <a:buFont typeface="Wingdings 2" panose="05020102010507070707" pitchFamily="18" charset="2"/>
                    <a:buChar char=""/>
                    <a:defRPr sz="2600">
                      <a:solidFill>
                        <a:schemeClr val="tx1"/>
                      </a:solidFill>
                      <a:latin typeface="Arial" panose="020B0604020202020204" pitchFamily="34" charset="0"/>
                      <a:ea typeface="宋体" panose="02010600030101010101" pitchFamily="2" charset="-122"/>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ts val="375"/>
                    </a:spcBef>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
                      <a:srgbClr val="FF0000"/>
                    </a:buClr>
                    <a:buSzPct val="130000"/>
                    <a:buFont typeface="Monotype Sorts" pitchFamily="2" charset="2"/>
                    <a:buNone/>
                  </a:pPr>
                  <a:r>
                    <a:rPr lang="en-US" altLang="zh-CN" sz="1200">
                      <a:solidFill>
                        <a:srgbClr val="003300"/>
                      </a:solidFill>
                    </a:rPr>
                    <a:t>8.00</a:t>
                  </a:r>
                  <a:endParaRPr lang="en-US" altLang="zh-CN" sz="2400">
                    <a:solidFill>
                      <a:srgbClr val="003300"/>
                    </a:solidFill>
                  </a:endParaRPr>
                </a:p>
              </p:txBody>
            </p:sp>
            <p:sp>
              <p:nvSpPr>
                <p:cNvPr id="65643" name="Text Box 154"/>
                <p:cNvSpPr txBox="1">
                  <a:spLocks noChangeArrowheads="1"/>
                </p:cNvSpPr>
                <p:nvPr/>
              </p:nvSpPr>
              <p:spPr bwMode="auto">
                <a:xfrm>
                  <a:off x="48" y="1902"/>
                  <a:ext cx="206"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spcBef>
                      <a:spcPts val="575"/>
                    </a:spcBef>
                    <a:buClr>
                      <a:schemeClr val="accent1"/>
                    </a:buClr>
                    <a:buSzPct val="85000"/>
                    <a:buFont typeface="Wingdings 2" panose="05020102010507070707" pitchFamily="18" charset="2"/>
                    <a:buChar char=""/>
                    <a:defRPr sz="2600">
                      <a:solidFill>
                        <a:schemeClr val="tx1"/>
                      </a:solidFill>
                      <a:latin typeface="Arial" panose="020B0604020202020204" pitchFamily="34" charset="0"/>
                      <a:ea typeface="宋体" panose="02010600030101010101" pitchFamily="2" charset="-122"/>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ts val="375"/>
                    </a:spcBef>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
                      <a:srgbClr val="FF0000"/>
                    </a:buClr>
                    <a:buSzPct val="130000"/>
                    <a:buFont typeface="Monotype Sorts" pitchFamily="2" charset="2"/>
                    <a:buNone/>
                  </a:pPr>
                  <a:r>
                    <a:rPr lang="en-US" altLang="zh-CN" sz="1200">
                      <a:solidFill>
                        <a:srgbClr val="003300"/>
                      </a:solidFill>
                    </a:rPr>
                    <a:t>4.00</a:t>
                  </a:r>
                  <a:endParaRPr lang="en-US" altLang="zh-CN" sz="2400">
                    <a:solidFill>
                      <a:srgbClr val="003300"/>
                    </a:solidFill>
                  </a:endParaRPr>
                </a:p>
              </p:txBody>
            </p:sp>
            <p:sp>
              <p:nvSpPr>
                <p:cNvPr id="65644" name="Text Box 155"/>
                <p:cNvSpPr txBox="1">
                  <a:spLocks noChangeArrowheads="1"/>
                </p:cNvSpPr>
                <p:nvPr/>
              </p:nvSpPr>
              <p:spPr bwMode="auto">
                <a:xfrm>
                  <a:off x="0" y="0"/>
                  <a:ext cx="254"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spcBef>
                      <a:spcPts val="575"/>
                    </a:spcBef>
                    <a:buClr>
                      <a:schemeClr val="accent1"/>
                    </a:buClr>
                    <a:buSzPct val="85000"/>
                    <a:buFont typeface="Wingdings 2" panose="05020102010507070707" pitchFamily="18" charset="2"/>
                    <a:buChar char=""/>
                    <a:defRPr sz="2600">
                      <a:solidFill>
                        <a:schemeClr val="tx1"/>
                      </a:solidFill>
                      <a:latin typeface="Arial" panose="020B0604020202020204" pitchFamily="34" charset="0"/>
                      <a:ea typeface="宋体" panose="02010600030101010101" pitchFamily="2" charset="-122"/>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ts val="375"/>
                    </a:spcBef>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
                      <a:srgbClr val="FF0000"/>
                    </a:buClr>
                    <a:buSzPct val="130000"/>
                    <a:buFont typeface="Monotype Sorts" pitchFamily="2" charset="2"/>
                    <a:buNone/>
                  </a:pPr>
                  <a:r>
                    <a:rPr lang="en-US" altLang="zh-CN" sz="1200">
                      <a:solidFill>
                        <a:srgbClr val="003300"/>
                      </a:solidFill>
                    </a:rPr>
                    <a:t>20.00</a:t>
                  </a:r>
                  <a:endParaRPr lang="en-US" altLang="zh-CN" sz="2400">
                    <a:solidFill>
                      <a:srgbClr val="003300"/>
                    </a:solidFill>
                  </a:endParaRPr>
                </a:p>
              </p:txBody>
            </p:sp>
            <p:sp>
              <p:nvSpPr>
                <p:cNvPr id="65645" name="Text Box 156"/>
                <p:cNvSpPr txBox="1">
                  <a:spLocks noChangeArrowheads="1"/>
                </p:cNvSpPr>
                <p:nvPr/>
              </p:nvSpPr>
              <p:spPr bwMode="auto">
                <a:xfrm>
                  <a:off x="0" y="468"/>
                  <a:ext cx="254"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spcBef>
                      <a:spcPts val="575"/>
                    </a:spcBef>
                    <a:buClr>
                      <a:schemeClr val="accent1"/>
                    </a:buClr>
                    <a:buSzPct val="85000"/>
                    <a:buFont typeface="Wingdings 2" panose="05020102010507070707" pitchFamily="18" charset="2"/>
                    <a:buChar char=""/>
                    <a:defRPr sz="2600">
                      <a:solidFill>
                        <a:schemeClr val="tx1"/>
                      </a:solidFill>
                      <a:latin typeface="Arial" panose="020B0604020202020204" pitchFamily="34" charset="0"/>
                      <a:ea typeface="宋体" panose="02010600030101010101" pitchFamily="2" charset="-122"/>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ts val="375"/>
                    </a:spcBef>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
                      <a:srgbClr val="FF0000"/>
                    </a:buClr>
                    <a:buSzPct val="130000"/>
                    <a:buFont typeface="Monotype Sorts" pitchFamily="2" charset="2"/>
                    <a:buNone/>
                  </a:pPr>
                  <a:r>
                    <a:rPr lang="en-US" altLang="zh-CN" sz="1200">
                      <a:solidFill>
                        <a:srgbClr val="003300"/>
                      </a:solidFill>
                    </a:rPr>
                    <a:t>16.00</a:t>
                  </a:r>
                  <a:endParaRPr lang="en-US" altLang="zh-CN" sz="2400">
                    <a:solidFill>
                      <a:srgbClr val="003300"/>
                    </a:solidFill>
                  </a:endParaRPr>
                </a:p>
              </p:txBody>
            </p:sp>
            <p:sp>
              <p:nvSpPr>
                <p:cNvPr id="65646" name="Text Box 157"/>
                <p:cNvSpPr txBox="1">
                  <a:spLocks noChangeArrowheads="1"/>
                </p:cNvSpPr>
                <p:nvPr/>
              </p:nvSpPr>
              <p:spPr bwMode="auto">
                <a:xfrm>
                  <a:off x="12" y="948"/>
                  <a:ext cx="242"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spcBef>
                      <a:spcPts val="575"/>
                    </a:spcBef>
                    <a:buClr>
                      <a:schemeClr val="accent1"/>
                    </a:buClr>
                    <a:buSzPct val="85000"/>
                    <a:buFont typeface="Wingdings 2" panose="05020102010507070707" pitchFamily="18" charset="2"/>
                    <a:buChar char=""/>
                    <a:defRPr sz="2600">
                      <a:solidFill>
                        <a:schemeClr val="tx1"/>
                      </a:solidFill>
                      <a:latin typeface="Arial" panose="020B0604020202020204" pitchFamily="34" charset="0"/>
                      <a:ea typeface="宋体" panose="02010600030101010101" pitchFamily="2" charset="-122"/>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ts val="375"/>
                    </a:spcBef>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
                      <a:srgbClr val="FF0000"/>
                    </a:buClr>
                    <a:buSzPct val="130000"/>
                    <a:buFont typeface="Monotype Sorts" pitchFamily="2" charset="2"/>
                    <a:buNone/>
                  </a:pPr>
                  <a:r>
                    <a:rPr lang="en-US" altLang="zh-CN" sz="1200">
                      <a:solidFill>
                        <a:srgbClr val="003300"/>
                      </a:solidFill>
                    </a:rPr>
                    <a:t>12.00</a:t>
                  </a:r>
                  <a:endParaRPr lang="en-US" altLang="zh-CN" sz="2400">
                    <a:solidFill>
                      <a:srgbClr val="003300"/>
                    </a:solidFill>
                  </a:endParaRPr>
                </a:p>
              </p:txBody>
            </p:sp>
            <p:sp>
              <p:nvSpPr>
                <p:cNvPr id="65647" name="Line 158"/>
                <p:cNvSpPr>
                  <a:spLocks noChangeShapeType="1"/>
                </p:cNvSpPr>
                <p:nvPr/>
              </p:nvSpPr>
              <p:spPr bwMode="auto">
                <a:xfrm rot="5400000">
                  <a:off x="257" y="243"/>
                  <a:ext cx="0" cy="55"/>
                </a:xfrm>
                <a:prstGeom prst="line">
                  <a:avLst/>
                </a:prstGeom>
                <a:noFill/>
                <a:ln w="19050">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648" name="Text Box 159"/>
                <p:cNvSpPr txBox="1">
                  <a:spLocks noChangeArrowheads="1"/>
                </p:cNvSpPr>
                <p:nvPr/>
              </p:nvSpPr>
              <p:spPr bwMode="auto">
                <a:xfrm>
                  <a:off x="0" y="234"/>
                  <a:ext cx="254"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spcBef>
                      <a:spcPts val="575"/>
                    </a:spcBef>
                    <a:buClr>
                      <a:schemeClr val="accent1"/>
                    </a:buClr>
                    <a:buSzPct val="85000"/>
                    <a:buFont typeface="Wingdings 2" panose="05020102010507070707" pitchFamily="18" charset="2"/>
                    <a:buChar char=""/>
                    <a:defRPr sz="2600">
                      <a:solidFill>
                        <a:schemeClr val="tx1"/>
                      </a:solidFill>
                      <a:latin typeface="Arial" panose="020B0604020202020204" pitchFamily="34" charset="0"/>
                      <a:ea typeface="宋体" panose="02010600030101010101" pitchFamily="2" charset="-122"/>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ts val="375"/>
                    </a:spcBef>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
                      <a:srgbClr val="FF0000"/>
                    </a:buClr>
                    <a:buSzPct val="130000"/>
                    <a:buFont typeface="Monotype Sorts" pitchFamily="2" charset="2"/>
                    <a:buNone/>
                  </a:pPr>
                  <a:r>
                    <a:rPr lang="en-US" altLang="zh-CN" sz="1200">
                      <a:solidFill>
                        <a:srgbClr val="003300"/>
                      </a:solidFill>
                    </a:rPr>
                    <a:t>18.00</a:t>
                  </a:r>
                  <a:endParaRPr lang="en-US" altLang="zh-CN" sz="2400">
                    <a:solidFill>
                      <a:srgbClr val="003300"/>
                    </a:solidFill>
                  </a:endParaRPr>
                </a:p>
              </p:txBody>
            </p:sp>
            <p:sp>
              <p:nvSpPr>
                <p:cNvPr id="65649" name="Line 160"/>
                <p:cNvSpPr>
                  <a:spLocks noChangeShapeType="1"/>
                </p:cNvSpPr>
                <p:nvPr/>
              </p:nvSpPr>
              <p:spPr bwMode="auto">
                <a:xfrm rot="5400000">
                  <a:off x="257" y="723"/>
                  <a:ext cx="0" cy="55"/>
                </a:xfrm>
                <a:prstGeom prst="line">
                  <a:avLst/>
                </a:prstGeom>
                <a:noFill/>
                <a:ln w="19050">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650" name="Text Box 161"/>
                <p:cNvSpPr txBox="1">
                  <a:spLocks noChangeArrowheads="1"/>
                </p:cNvSpPr>
                <p:nvPr/>
              </p:nvSpPr>
              <p:spPr bwMode="auto">
                <a:xfrm>
                  <a:off x="0" y="708"/>
                  <a:ext cx="254"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spcBef>
                      <a:spcPts val="575"/>
                    </a:spcBef>
                    <a:buClr>
                      <a:schemeClr val="accent1"/>
                    </a:buClr>
                    <a:buSzPct val="85000"/>
                    <a:buFont typeface="Wingdings 2" panose="05020102010507070707" pitchFamily="18" charset="2"/>
                    <a:buChar char=""/>
                    <a:defRPr sz="2600">
                      <a:solidFill>
                        <a:schemeClr val="tx1"/>
                      </a:solidFill>
                      <a:latin typeface="Arial" panose="020B0604020202020204" pitchFamily="34" charset="0"/>
                      <a:ea typeface="宋体" panose="02010600030101010101" pitchFamily="2" charset="-122"/>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ts val="375"/>
                    </a:spcBef>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
                      <a:srgbClr val="FF0000"/>
                    </a:buClr>
                    <a:buSzPct val="130000"/>
                    <a:buFont typeface="Monotype Sorts" pitchFamily="2" charset="2"/>
                    <a:buNone/>
                  </a:pPr>
                  <a:r>
                    <a:rPr lang="en-US" altLang="zh-CN" sz="1200">
                      <a:solidFill>
                        <a:srgbClr val="003300"/>
                      </a:solidFill>
                    </a:rPr>
                    <a:t>14.00</a:t>
                  </a:r>
                  <a:endParaRPr lang="en-US" altLang="zh-CN" sz="2400">
                    <a:solidFill>
                      <a:srgbClr val="003300"/>
                    </a:solidFill>
                  </a:endParaRPr>
                </a:p>
              </p:txBody>
            </p:sp>
            <p:sp>
              <p:nvSpPr>
                <p:cNvPr id="65651" name="Line 162"/>
                <p:cNvSpPr>
                  <a:spLocks noChangeShapeType="1"/>
                </p:cNvSpPr>
                <p:nvPr/>
              </p:nvSpPr>
              <p:spPr bwMode="auto">
                <a:xfrm rot="5400000">
                  <a:off x="257" y="1203"/>
                  <a:ext cx="0" cy="55"/>
                </a:xfrm>
                <a:prstGeom prst="line">
                  <a:avLst/>
                </a:prstGeom>
                <a:noFill/>
                <a:ln w="19050">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652" name="Text Box 163"/>
                <p:cNvSpPr txBox="1">
                  <a:spLocks noChangeArrowheads="1"/>
                </p:cNvSpPr>
                <p:nvPr/>
              </p:nvSpPr>
              <p:spPr bwMode="auto">
                <a:xfrm>
                  <a:off x="0" y="1194"/>
                  <a:ext cx="254"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spcBef>
                      <a:spcPts val="575"/>
                    </a:spcBef>
                    <a:buClr>
                      <a:schemeClr val="accent1"/>
                    </a:buClr>
                    <a:buSzPct val="85000"/>
                    <a:buFont typeface="Wingdings 2" panose="05020102010507070707" pitchFamily="18" charset="2"/>
                    <a:buChar char=""/>
                    <a:defRPr sz="2600">
                      <a:solidFill>
                        <a:schemeClr val="tx1"/>
                      </a:solidFill>
                      <a:latin typeface="Arial" panose="020B0604020202020204" pitchFamily="34" charset="0"/>
                      <a:ea typeface="宋体" panose="02010600030101010101" pitchFamily="2" charset="-122"/>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ts val="375"/>
                    </a:spcBef>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
                      <a:srgbClr val="FF0000"/>
                    </a:buClr>
                    <a:buSzPct val="130000"/>
                    <a:buFont typeface="Monotype Sorts" pitchFamily="2" charset="2"/>
                    <a:buNone/>
                  </a:pPr>
                  <a:r>
                    <a:rPr lang="en-US" altLang="zh-CN" sz="1200">
                      <a:solidFill>
                        <a:srgbClr val="003300"/>
                      </a:solidFill>
                    </a:rPr>
                    <a:t>10.00</a:t>
                  </a:r>
                  <a:endParaRPr lang="en-US" altLang="zh-CN" sz="2400">
                    <a:solidFill>
                      <a:srgbClr val="003300"/>
                    </a:solidFill>
                  </a:endParaRPr>
                </a:p>
              </p:txBody>
            </p:sp>
            <p:sp>
              <p:nvSpPr>
                <p:cNvPr id="65653" name="Line 164"/>
                <p:cNvSpPr>
                  <a:spLocks noChangeShapeType="1"/>
                </p:cNvSpPr>
                <p:nvPr/>
              </p:nvSpPr>
              <p:spPr bwMode="auto">
                <a:xfrm rot="5400000">
                  <a:off x="257" y="1689"/>
                  <a:ext cx="0" cy="55"/>
                </a:xfrm>
                <a:prstGeom prst="line">
                  <a:avLst/>
                </a:prstGeom>
                <a:noFill/>
                <a:ln w="19050">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654" name="Text Box 165"/>
                <p:cNvSpPr txBox="1">
                  <a:spLocks noChangeArrowheads="1"/>
                </p:cNvSpPr>
                <p:nvPr/>
              </p:nvSpPr>
              <p:spPr bwMode="auto">
                <a:xfrm>
                  <a:off x="48" y="1686"/>
                  <a:ext cx="206"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spcBef>
                      <a:spcPts val="575"/>
                    </a:spcBef>
                    <a:buClr>
                      <a:schemeClr val="accent1"/>
                    </a:buClr>
                    <a:buSzPct val="85000"/>
                    <a:buFont typeface="Wingdings 2" panose="05020102010507070707" pitchFamily="18" charset="2"/>
                    <a:buChar char=""/>
                    <a:defRPr sz="2600">
                      <a:solidFill>
                        <a:schemeClr val="tx1"/>
                      </a:solidFill>
                      <a:latin typeface="Arial" panose="020B0604020202020204" pitchFamily="34" charset="0"/>
                      <a:ea typeface="宋体" panose="02010600030101010101" pitchFamily="2" charset="-122"/>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ts val="375"/>
                    </a:spcBef>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
                      <a:srgbClr val="FF0000"/>
                    </a:buClr>
                    <a:buSzPct val="130000"/>
                    <a:buFont typeface="Monotype Sorts" pitchFamily="2" charset="2"/>
                    <a:buNone/>
                  </a:pPr>
                  <a:r>
                    <a:rPr lang="en-US" altLang="zh-CN" sz="1200">
                      <a:solidFill>
                        <a:srgbClr val="003300"/>
                      </a:solidFill>
                    </a:rPr>
                    <a:t>6.00</a:t>
                  </a:r>
                  <a:endParaRPr lang="en-US" altLang="zh-CN" sz="2400">
                    <a:solidFill>
                      <a:srgbClr val="003300"/>
                    </a:solidFill>
                  </a:endParaRPr>
                </a:p>
              </p:txBody>
            </p:sp>
            <p:sp>
              <p:nvSpPr>
                <p:cNvPr id="65655" name="Line 166"/>
                <p:cNvSpPr>
                  <a:spLocks noChangeShapeType="1"/>
                </p:cNvSpPr>
                <p:nvPr/>
              </p:nvSpPr>
              <p:spPr bwMode="auto">
                <a:xfrm rot="5400000">
                  <a:off x="257" y="2163"/>
                  <a:ext cx="0" cy="55"/>
                </a:xfrm>
                <a:prstGeom prst="line">
                  <a:avLst/>
                </a:prstGeom>
                <a:noFill/>
                <a:ln w="19050">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656" name="Text Box 167"/>
                <p:cNvSpPr txBox="1">
                  <a:spLocks noChangeArrowheads="1"/>
                </p:cNvSpPr>
                <p:nvPr/>
              </p:nvSpPr>
              <p:spPr bwMode="auto">
                <a:xfrm>
                  <a:off x="48" y="2154"/>
                  <a:ext cx="206"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spcBef>
                      <a:spcPts val="575"/>
                    </a:spcBef>
                    <a:buClr>
                      <a:schemeClr val="accent1"/>
                    </a:buClr>
                    <a:buSzPct val="85000"/>
                    <a:buFont typeface="Wingdings 2" panose="05020102010507070707" pitchFamily="18" charset="2"/>
                    <a:buChar char=""/>
                    <a:defRPr sz="2600">
                      <a:solidFill>
                        <a:schemeClr val="tx1"/>
                      </a:solidFill>
                      <a:latin typeface="Arial" panose="020B0604020202020204" pitchFamily="34" charset="0"/>
                      <a:ea typeface="宋体" panose="02010600030101010101" pitchFamily="2" charset="-122"/>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ts val="375"/>
                    </a:spcBef>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
                      <a:srgbClr val="FF0000"/>
                    </a:buClr>
                    <a:buSzPct val="130000"/>
                    <a:buFont typeface="Monotype Sorts" pitchFamily="2" charset="2"/>
                    <a:buNone/>
                  </a:pPr>
                  <a:r>
                    <a:rPr lang="en-US" altLang="zh-CN" sz="1200">
                      <a:solidFill>
                        <a:srgbClr val="003300"/>
                      </a:solidFill>
                    </a:rPr>
                    <a:t>2.00</a:t>
                  </a:r>
                  <a:endParaRPr lang="en-US" altLang="zh-CN" sz="2400">
                    <a:solidFill>
                      <a:srgbClr val="003300"/>
                    </a:solidFill>
                  </a:endParaRPr>
                </a:p>
              </p:txBody>
            </p:sp>
          </p:grpSp>
          <p:grpSp>
            <p:nvGrpSpPr>
              <p:cNvPr id="65615" name="Group 168"/>
              <p:cNvGrpSpPr>
                <a:grpSpLocks/>
              </p:cNvGrpSpPr>
              <p:nvPr/>
            </p:nvGrpSpPr>
            <p:grpSpPr bwMode="auto">
              <a:xfrm>
                <a:off x="126" y="2386"/>
                <a:ext cx="2636" cy="189"/>
                <a:chOff x="0" y="0"/>
                <a:chExt cx="2636" cy="189"/>
              </a:xfrm>
            </p:grpSpPr>
            <p:sp>
              <p:nvSpPr>
                <p:cNvPr id="65616" name="Line 169"/>
                <p:cNvSpPr>
                  <a:spLocks noChangeShapeType="1"/>
                </p:cNvSpPr>
                <p:nvPr/>
              </p:nvSpPr>
              <p:spPr bwMode="auto">
                <a:xfrm>
                  <a:off x="2504" y="8"/>
                  <a:ext cx="0" cy="55"/>
                </a:xfrm>
                <a:prstGeom prst="line">
                  <a:avLst/>
                </a:prstGeom>
                <a:noFill/>
                <a:ln w="19050">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617" name="Line 170"/>
                <p:cNvSpPr>
                  <a:spLocks noChangeShapeType="1"/>
                </p:cNvSpPr>
                <p:nvPr/>
              </p:nvSpPr>
              <p:spPr bwMode="auto">
                <a:xfrm>
                  <a:off x="1547" y="11"/>
                  <a:ext cx="0" cy="55"/>
                </a:xfrm>
                <a:prstGeom prst="line">
                  <a:avLst/>
                </a:prstGeom>
                <a:noFill/>
                <a:ln w="19050">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618" name="Line 171"/>
                <p:cNvSpPr>
                  <a:spLocks noChangeShapeType="1"/>
                </p:cNvSpPr>
                <p:nvPr/>
              </p:nvSpPr>
              <p:spPr bwMode="auto">
                <a:xfrm>
                  <a:off x="1058" y="11"/>
                  <a:ext cx="0" cy="55"/>
                </a:xfrm>
                <a:prstGeom prst="line">
                  <a:avLst/>
                </a:prstGeom>
                <a:noFill/>
                <a:ln w="19050">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619" name="Line 172"/>
                <p:cNvSpPr>
                  <a:spLocks noChangeShapeType="1"/>
                </p:cNvSpPr>
                <p:nvPr/>
              </p:nvSpPr>
              <p:spPr bwMode="auto">
                <a:xfrm>
                  <a:off x="590" y="8"/>
                  <a:ext cx="0" cy="55"/>
                </a:xfrm>
                <a:prstGeom prst="line">
                  <a:avLst/>
                </a:prstGeom>
                <a:noFill/>
                <a:ln w="19050">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620" name="Line 173"/>
                <p:cNvSpPr>
                  <a:spLocks noChangeShapeType="1"/>
                </p:cNvSpPr>
                <p:nvPr/>
              </p:nvSpPr>
              <p:spPr bwMode="auto">
                <a:xfrm>
                  <a:off x="2027" y="11"/>
                  <a:ext cx="0" cy="55"/>
                </a:xfrm>
                <a:prstGeom prst="line">
                  <a:avLst/>
                </a:prstGeom>
                <a:noFill/>
                <a:ln w="19050">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621" name="Text Box 174"/>
                <p:cNvSpPr txBox="1">
                  <a:spLocks noChangeArrowheads="1"/>
                </p:cNvSpPr>
                <p:nvPr/>
              </p:nvSpPr>
              <p:spPr bwMode="auto">
                <a:xfrm>
                  <a:off x="0" y="0"/>
                  <a:ext cx="146" cy="160"/>
                </a:xfrm>
                <a:prstGeom prst="rect">
                  <a:avLst/>
                </a:prstGeom>
                <a:noFill/>
                <a:ln w="9525">
                  <a:solidFill>
                    <a:srgbClr val="ECB044"/>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nchor="ctr">
                  <a:spAutoFit/>
                </a:bodyPr>
                <a:lstStyle>
                  <a:lvl1pPr>
                    <a:spcBef>
                      <a:spcPts val="575"/>
                    </a:spcBef>
                    <a:buClr>
                      <a:schemeClr val="accent1"/>
                    </a:buClr>
                    <a:buSzPct val="85000"/>
                    <a:buFont typeface="Wingdings 2" panose="05020102010507070707" pitchFamily="18" charset="2"/>
                    <a:buChar char=""/>
                    <a:defRPr sz="2600">
                      <a:solidFill>
                        <a:schemeClr val="tx1"/>
                      </a:solidFill>
                      <a:latin typeface="Arial" panose="020B0604020202020204" pitchFamily="34" charset="0"/>
                      <a:ea typeface="宋体" panose="02010600030101010101" pitchFamily="2" charset="-122"/>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ts val="375"/>
                    </a:spcBef>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
                      <a:srgbClr val="FF0000"/>
                    </a:buClr>
                    <a:buSzPct val="130000"/>
                    <a:buFont typeface="Monotype Sorts" pitchFamily="2" charset="2"/>
                    <a:buNone/>
                  </a:pPr>
                  <a:r>
                    <a:rPr lang="en-US" altLang="zh-CN" sz="1600">
                      <a:solidFill>
                        <a:srgbClr val="003300"/>
                      </a:solidFill>
                      <a:latin typeface="宋体" panose="02010600030101010101" pitchFamily="2" charset="-122"/>
                    </a:rPr>
                    <a:t>0</a:t>
                  </a:r>
                  <a:endParaRPr lang="en-US" altLang="zh-CN" sz="1600">
                    <a:solidFill>
                      <a:srgbClr val="003300"/>
                    </a:solidFill>
                  </a:endParaRPr>
                </a:p>
              </p:txBody>
            </p:sp>
            <p:sp>
              <p:nvSpPr>
                <p:cNvPr id="65622" name="Text Box 175"/>
                <p:cNvSpPr txBox="1">
                  <a:spLocks noChangeArrowheads="1"/>
                </p:cNvSpPr>
                <p:nvPr/>
              </p:nvSpPr>
              <p:spPr bwMode="auto">
                <a:xfrm>
                  <a:off x="516" y="74"/>
                  <a:ext cx="206"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spcBef>
                      <a:spcPts val="575"/>
                    </a:spcBef>
                    <a:buClr>
                      <a:schemeClr val="accent1"/>
                    </a:buClr>
                    <a:buSzPct val="85000"/>
                    <a:buFont typeface="Wingdings 2" panose="05020102010507070707" pitchFamily="18" charset="2"/>
                    <a:buChar char=""/>
                    <a:defRPr sz="2600">
                      <a:solidFill>
                        <a:schemeClr val="tx1"/>
                      </a:solidFill>
                      <a:latin typeface="Arial" panose="020B0604020202020204" pitchFamily="34" charset="0"/>
                      <a:ea typeface="宋体" panose="02010600030101010101" pitchFamily="2" charset="-122"/>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ts val="375"/>
                    </a:spcBef>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
                      <a:srgbClr val="FF0000"/>
                    </a:buClr>
                    <a:buSzPct val="130000"/>
                    <a:buFont typeface="Monotype Sorts" pitchFamily="2" charset="2"/>
                    <a:buNone/>
                  </a:pPr>
                  <a:r>
                    <a:rPr lang="en-US" altLang="zh-CN" sz="1200">
                      <a:solidFill>
                        <a:srgbClr val="003300"/>
                      </a:solidFill>
                    </a:rPr>
                    <a:t>2.00</a:t>
                  </a:r>
                  <a:endParaRPr lang="en-US" altLang="zh-CN" sz="2400">
                    <a:solidFill>
                      <a:srgbClr val="003300"/>
                    </a:solidFill>
                  </a:endParaRPr>
                </a:p>
              </p:txBody>
            </p:sp>
            <p:sp>
              <p:nvSpPr>
                <p:cNvPr id="65623" name="Text Box 176"/>
                <p:cNvSpPr txBox="1">
                  <a:spLocks noChangeArrowheads="1"/>
                </p:cNvSpPr>
                <p:nvPr/>
              </p:nvSpPr>
              <p:spPr bwMode="auto">
                <a:xfrm>
                  <a:off x="990" y="74"/>
                  <a:ext cx="206"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spcBef>
                      <a:spcPts val="575"/>
                    </a:spcBef>
                    <a:buClr>
                      <a:schemeClr val="accent1"/>
                    </a:buClr>
                    <a:buSzPct val="85000"/>
                    <a:buFont typeface="Wingdings 2" panose="05020102010507070707" pitchFamily="18" charset="2"/>
                    <a:buChar char=""/>
                    <a:defRPr sz="2600">
                      <a:solidFill>
                        <a:schemeClr val="tx1"/>
                      </a:solidFill>
                      <a:latin typeface="Arial" panose="020B0604020202020204" pitchFamily="34" charset="0"/>
                      <a:ea typeface="宋体" panose="02010600030101010101" pitchFamily="2" charset="-122"/>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ts val="375"/>
                    </a:spcBef>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
                      <a:srgbClr val="FF0000"/>
                    </a:buClr>
                    <a:buSzPct val="130000"/>
                    <a:buFont typeface="Monotype Sorts" pitchFamily="2" charset="2"/>
                    <a:buNone/>
                  </a:pPr>
                  <a:r>
                    <a:rPr lang="en-US" altLang="zh-CN" sz="1200">
                      <a:solidFill>
                        <a:srgbClr val="003300"/>
                      </a:solidFill>
                    </a:rPr>
                    <a:t>4.00</a:t>
                  </a:r>
                  <a:endParaRPr lang="en-US" altLang="zh-CN" sz="2400">
                    <a:solidFill>
                      <a:srgbClr val="003300"/>
                    </a:solidFill>
                  </a:endParaRPr>
                </a:p>
              </p:txBody>
            </p:sp>
            <p:sp>
              <p:nvSpPr>
                <p:cNvPr id="65624" name="Text Box 177"/>
                <p:cNvSpPr txBox="1">
                  <a:spLocks noChangeArrowheads="1"/>
                </p:cNvSpPr>
                <p:nvPr/>
              </p:nvSpPr>
              <p:spPr bwMode="auto">
                <a:xfrm>
                  <a:off x="1428" y="74"/>
                  <a:ext cx="254"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spcBef>
                      <a:spcPts val="575"/>
                    </a:spcBef>
                    <a:buClr>
                      <a:schemeClr val="accent1"/>
                    </a:buClr>
                    <a:buSzPct val="85000"/>
                    <a:buFont typeface="Wingdings 2" panose="05020102010507070707" pitchFamily="18" charset="2"/>
                    <a:buChar char=""/>
                    <a:defRPr sz="2600">
                      <a:solidFill>
                        <a:schemeClr val="tx1"/>
                      </a:solidFill>
                      <a:latin typeface="Arial" panose="020B0604020202020204" pitchFamily="34" charset="0"/>
                      <a:ea typeface="宋体" panose="02010600030101010101" pitchFamily="2" charset="-122"/>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ts val="375"/>
                    </a:spcBef>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
                      <a:srgbClr val="FF0000"/>
                    </a:buClr>
                    <a:buSzPct val="130000"/>
                    <a:buFont typeface="Monotype Sorts" pitchFamily="2" charset="2"/>
                    <a:buNone/>
                  </a:pPr>
                  <a:r>
                    <a:rPr lang="en-US" altLang="zh-CN" sz="1200">
                      <a:solidFill>
                        <a:srgbClr val="003300"/>
                      </a:solidFill>
                    </a:rPr>
                    <a:t>6.00</a:t>
                  </a:r>
                  <a:endParaRPr lang="en-US" altLang="zh-CN" sz="2400">
                    <a:solidFill>
                      <a:srgbClr val="003300"/>
                    </a:solidFill>
                  </a:endParaRPr>
                </a:p>
              </p:txBody>
            </p:sp>
            <p:sp>
              <p:nvSpPr>
                <p:cNvPr id="65625" name="Text Box 178"/>
                <p:cNvSpPr txBox="1">
                  <a:spLocks noChangeArrowheads="1"/>
                </p:cNvSpPr>
                <p:nvPr/>
              </p:nvSpPr>
              <p:spPr bwMode="auto">
                <a:xfrm>
                  <a:off x="1896" y="74"/>
                  <a:ext cx="248"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spcBef>
                      <a:spcPts val="575"/>
                    </a:spcBef>
                    <a:buClr>
                      <a:schemeClr val="accent1"/>
                    </a:buClr>
                    <a:buSzPct val="85000"/>
                    <a:buFont typeface="Wingdings 2" panose="05020102010507070707" pitchFamily="18" charset="2"/>
                    <a:buChar char=""/>
                    <a:defRPr sz="2600">
                      <a:solidFill>
                        <a:schemeClr val="tx1"/>
                      </a:solidFill>
                      <a:latin typeface="Arial" panose="020B0604020202020204" pitchFamily="34" charset="0"/>
                      <a:ea typeface="宋体" panose="02010600030101010101" pitchFamily="2" charset="-122"/>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ts val="375"/>
                    </a:spcBef>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
                      <a:srgbClr val="FF0000"/>
                    </a:buClr>
                    <a:buSzPct val="130000"/>
                    <a:buFont typeface="Monotype Sorts" pitchFamily="2" charset="2"/>
                    <a:buNone/>
                  </a:pPr>
                  <a:r>
                    <a:rPr lang="en-US" altLang="zh-CN" sz="1200">
                      <a:solidFill>
                        <a:srgbClr val="003300"/>
                      </a:solidFill>
                    </a:rPr>
                    <a:t>8.00</a:t>
                  </a:r>
                  <a:endParaRPr lang="en-US" altLang="zh-CN" sz="2400">
                    <a:solidFill>
                      <a:srgbClr val="003300"/>
                    </a:solidFill>
                  </a:endParaRPr>
                </a:p>
              </p:txBody>
            </p:sp>
            <p:sp>
              <p:nvSpPr>
                <p:cNvPr id="65626" name="Text Box 179"/>
                <p:cNvSpPr txBox="1">
                  <a:spLocks noChangeArrowheads="1"/>
                </p:cNvSpPr>
                <p:nvPr/>
              </p:nvSpPr>
              <p:spPr bwMode="auto">
                <a:xfrm>
                  <a:off x="2382" y="74"/>
                  <a:ext cx="254"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spcBef>
                      <a:spcPts val="575"/>
                    </a:spcBef>
                    <a:buClr>
                      <a:schemeClr val="accent1"/>
                    </a:buClr>
                    <a:buSzPct val="85000"/>
                    <a:buFont typeface="Wingdings 2" panose="05020102010507070707" pitchFamily="18" charset="2"/>
                    <a:buChar char=""/>
                    <a:defRPr sz="2600">
                      <a:solidFill>
                        <a:schemeClr val="tx1"/>
                      </a:solidFill>
                      <a:latin typeface="Arial" panose="020B0604020202020204" pitchFamily="34" charset="0"/>
                      <a:ea typeface="宋体" panose="02010600030101010101" pitchFamily="2" charset="-122"/>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ts val="375"/>
                    </a:spcBef>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
                      <a:srgbClr val="FF0000"/>
                    </a:buClr>
                    <a:buSzPct val="130000"/>
                    <a:buFont typeface="Monotype Sorts" pitchFamily="2" charset="2"/>
                    <a:buNone/>
                  </a:pPr>
                  <a:r>
                    <a:rPr lang="en-US" altLang="zh-CN" sz="1200">
                      <a:solidFill>
                        <a:srgbClr val="003300"/>
                      </a:solidFill>
                    </a:rPr>
                    <a:t>10.00</a:t>
                  </a:r>
                  <a:endParaRPr lang="en-US" altLang="zh-CN" sz="2400">
                    <a:solidFill>
                      <a:srgbClr val="003300"/>
                    </a:solidFill>
                  </a:endParaRPr>
                </a:p>
              </p:txBody>
            </p:sp>
            <p:sp>
              <p:nvSpPr>
                <p:cNvPr id="65627" name="Text Box 180"/>
                <p:cNvSpPr txBox="1">
                  <a:spLocks noChangeArrowheads="1"/>
                </p:cNvSpPr>
                <p:nvPr/>
              </p:nvSpPr>
              <p:spPr bwMode="auto">
                <a:xfrm>
                  <a:off x="264" y="74"/>
                  <a:ext cx="206"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spcBef>
                      <a:spcPts val="575"/>
                    </a:spcBef>
                    <a:buClr>
                      <a:schemeClr val="accent1"/>
                    </a:buClr>
                    <a:buSzPct val="85000"/>
                    <a:buFont typeface="Wingdings 2" panose="05020102010507070707" pitchFamily="18" charset="2"/>
                    <a:buChar char=""/>
                    <a:defRPr sz="2600">
                      <a:solidFill>
                        <a:schemeClr val="tx1"/>
                      </a:solidFill>
                      <a:latin typeface="Arial" panose="020B0604020202020204" pitchFamily="34" charset="0"/>
                      <a:ea typeface="宋体" panose="02010600030101010101" pitchFamily="2" charset="-122"/>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ts val="375"/>
                    </a:spcBef>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
                      <a:srgbClr val="FF0000"/>
                    </a:buClr>
                    <a:buSzPct val="130000"/>
                    <a:buFont typeface="Monotype Sorts" pitchFamily="2" charset="2"/>
                    <a:buNone/>
                  </a:pPr>
                  <a:r>
                    <a:rPr lang="en-US" altLang="zh-CN" sz="1200">
                      <a:solidFill>
                        <a:srgbClr val="003300"/>
                      </a:solidFill>
                    </a:rPr>
                    <a:t>1.00</a:t>
                  </a:r>
                  <a:endParaRPr lang="en-US" altLang="zh-CN" sz="2400">
                    <a:solidFill>
                      <a:srgbClr val="003300"/>
                    </a:solidFill>
                  </a:endParaRPr>
                </a:p>
              </p:txBody>
            </p:sp>
            <p:sp>
              <p:nvSpPr>
                <p:cNvPr id="65628" name="Text Box 181"/>
                <p:cNvSpPr txBox="1">
                  <a:spLocks noChangeArrowheads="1"/>
                </p:cNvSpPr>
                <p:nvPr/>
              </p:nvSpPr>
              <p:spPr bwMode="auto">
                <a:xfrm>
                  <a:off x="738" y="74"/>
                  <a:ext cx="206"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spcBef>
                      <a:spcPts val="575"/>
                    </a:spcBef>
                    <a:buClr>
                      <a:schemeClr val="accent1"/>
                    </a:buClr>
                    <a:buSzPct val="85000"/>
                    <a:buFont typeface="Wingdings 2" panose="05020102010507070707" pitchFamily="18" charset="2"/>
                    <a:buChar char=""/>
                    <a:defRPr sz="2600">
                      <a:solidFill>
                        <a:schemeClr val="tx1"/>
                      </a:solidFill>
                      <a:latin typeface="Arial" panose="020B0604020202020204" pitchFamily="34" charset="0"/>
                      <a:ea typeface="宋体" panose="02010600030101010101" pitchFamily="2" charset="-122"/>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ts val="375"/>
                    </a:spcBef>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
                      <a:srgbClr val="FF0000"/>
                    </a:buClr>
                    <a:buSzPct val="130000"/>
                    <a:buFont typeface="Monotype Sorts" pitchFamily="2" charset="2"/>
                    <a:buNone/>
                  </a:pPr>
                  <a:r>
                    <a:rPr lang="en-US" altLang="zh-CN" sz="1200">
                      <a:solidFill>
                        <a:srgbClr val="003300"/>
                      </a:solidFill>
                    </a:rPr>
                    <a:t>3.00</a:t>
                  </a:r>
                  <a:endParaRPr lang="en-US" altLang="zh-CN" sz="2400">
                    <a:solidFill>
                      <a:srgbClr val="003300"/>
                    </a:solidFill>
                  </a:endParaRPr>
                </a:p>
              </p:txBody>
            </p:sp>
            <p:sp>
              <p:nvSpPr>
                <p:cNvPr id="65629" name="Text Box 182"/>
                <p:cNvSpPr txBox="1">
                  <a:spLocks noChangeArrowheads="1"/>
                </p:cNvSpPr>
                <p:nvPr/>
              </p:nvSpPr>
              <p:spPr bwMode="auto">
                <a:xfrm>
                  <a:off x="1176" y="74"/>
                  <a:ext cx="254"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spcBef>
                      <a:spcPts val="575"/>
                    </a:spcBef>
                    <a:buClr>
                      <a:schemeClr val="accent1"/>
                    </a:buClr>
                    <a:buSzPct val="85000"/>
                    <a:buFont typeface="Wingdings 2" panose="05020102010507070707" pitchFamily="18" charset="2"/>
                    <a:buChar char=""/>
                    <a:defRPr sz="2600">
                      <a:solidFill>
                        <a:schemeClr val="tx1"/>
                      </a:solidFill>
                      <a:latin typeface="Arial" panose="020B0604020202020204" pitchFamily="34" charset="0"/>
                      <a:ea typeface="宋体" panose="02010600030101010101" pitchFamily="2" charset="-122"/>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ts val="375"/>
                    </a:spcBef>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
                      <a:srgbClr val="FF0000"/>
                    </a:buClr>
                    <a:buSzPct val="130000"/>
                    <a:buFont typeface="Monotype Sorts" pitchFamily="2" charset="2"/>
                    <a:buNone/>
                  </a:pPr>
                  <a:r>
                    <a:rPr lang="en-US" altLang="zh-CN" sz="1200">
                      <a:solidFill>
                        <a:srgbClr val="003300"/>
                      </a:solidFill>
                    </a:rPr>
                    <a:t>5.00</a:t>
                  </a:r>
                  <a:endParaRPr lang="en-US" altLang="zh-CN" sz="2400">
                    <a:solidFill>
                      <a:srgbClr val="003300"/>
                    </a:solidFill>
                  </a:endParaRPr>
                </a:p>
              </p:txBody>
            </p:sp>
            <p:sp>
              <p:nvSpPr>
                <p:cNvPr id="65630" name="Text Box 183"/>
                <p:cNvSpPr txBox="1">
                  <a:spLocks noChangeArrowheads="1"/>
                </p:cNvSpPr>
                <p:nvPr/>
              </p:nvSpPr>
              <p:spPr bwMode="auto">
                <a:xfrm>
                  <a:off x="1644" y="74"/>
                  <a:ext cx="248"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spcBef>
                      <a:spcPts val="575"/>
                    </a:spcBef>
                    <a:buClr>
                      <a:schemeClr val="accent1"/>
                    </a:buClr>
                    <a:buSzPct val="85000"/>
                    <a:buFont typeface="Wingdings 2" panose="05020102010507070707" pitchFamily="18" charset="2"/>
                    <a:buChar char=""/>
                    <a:defRPr sz="2600">
                      <a:solidFill>
                        <a:schemeClr val="tx1"/>
                      </a:solidFill>
                      <a:latin typeface="Arial" panose="020B0604020202020204" pitchFamily="34" charset="0"/>
                      <a:ea typeface="宋体" panose="02010600030101010101" pitchFamily="2" charset="-122"/>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ts val="375"/>
                    </a:spcBef>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
                      <a:srgbClr val="FF0000"/>
                    </a:buClr>
                    <a:buSzPct val="130000"/>
                    <a:buFont typeface="Monotype Sorts" pitchFamily="2" charset="2"/>
                    <a:buNone/>
                  </a:pPr>
                  <a:r>
                    <a:rPr lang="en-US" altLang="zh-CN" sz="1200">
                      <a:solidFill>
                        <a:srgbClr val="003300"/>
                      </a:solidFill>
                    </a:rPr>
                    <a:t>7.00</a:t>
                  </a:r>
                  <a:endParaRPr lang="en-US" altLang="zh-CN" sz="2400">
                    <a:solidFill>
                      <a:srgbClr val="003300"/>
                    </a:solidFill>
                  </a:endParaRPr>
                </a:p>
              </p:txBody>
            </p:sp>
            <p:sp>
              <p:nvSpPr>
                <p:cNvPr id="65631" name="Text Box 184"/>
                <p:cNvSpPr txBox="1">
                  <a:spLocks noChangeArrowheads="1"/>
                </p:cNvSpPr>
                <p:nvPr/>
              </p:nvSpPr>
              <p:spPr bwMode="auto">
                <a:xfrm>
                  <a:off x="2130" y="74"/>
                  <a:ext cx="254"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spcBef>
                      <a:spcPts val="575"/>
                    </a:spcBef>
                    <a:buClr>
                      <a:schemeClr val="accent1"/>
                    </a:buClr>
                    <a:buSzPct val="85000"/>
                    <a:buFont typeface="Wingdings 2" panose="05020102010507070707" pitchFamily="18" charset="2"/>
                    <a:buChar char=""/>
                    <a:defRPr sz="2600">
                      <a:solidFill>
                        <a:schemeClr val="tx1"/>
                      </a:solidFill>
                      <a:latin typeface="Arial" panose="020B0604020202020204" pitchFamily="34" charset="0"/>
                      <a:ea typeface="宋体" panose="02010600030101010101" pitchFamily="2" charset="-122"/>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ts val="375"/>
                    </a:spcBef>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
                      <a:srgbClr val="FF0000"/>
                    </a:buClr>
                    <a:buSzPct val="130000"/>
                    <a:buFont typeface="Monotype Sorts" pitchFamily="2" charset="2"/>
                    <a:buNone/>
                  </a:pPr>
                  <a:r>
                    <a:rPr lang="en-US" altLang="zh-CN" sz="1200">
                      <a:solidFill>
                        <a:srgbClr val="003300"/>
                      </a:solidFill>
                    </a:rPr>
                    <a:t>9.00</a:t>
                  </a:r>
                  <a:endParaRPr lang="en-US" altLang="zh-CN" sz="2400">
                    <a:solidFill>
                      <a:srgbClr val="003300"/>
                    </a:solidFill>
                  </a:endParaRPr>
                </a:p>
              </p:txBody>
            </p:sp>
            <p:sp>
              <p:nvSpPr>
                <p:cNvPr id="65632" name="Line 185"/>
                <p:cNvSpPr>
                  <a:spLocks noChangeShapeType="1"/>
                </p:cNvSpPr>
                <p:nvPr/>
              </p:nvSpPr>
              <p:spPr bwMode="auto">
                <a:xfrm>
                  <a:off x="2258" y="8"/>
                  <a:ext cx="0" cy="55"/>
                </a:xfrm>
                <a:prstGeom prst="line">
                  <a:avLst/>
                </a:prstGeom>
                <a:noFill/>
                <a:ln w="19050">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633" name="Line 186"/>
                <p:cNvSpPr>
                  <a:spLocks noChangeShapeType="1"/>
                </p:cNvSpPr>
                <p:nvPr/>
              </p:nvSpPr>
              <p:spPr bwMode="auto">
                <a:xfrm>
                  <a:off x="1313" y="11"/>
                  <a:ext cx="0" cy="55"/>
                </a:xfrm>
                <a:prstGeom prst="line">
                  <a:avLst/>
                </a:prstGeom>
                <a:noFill/>
                <a:ln w="19050">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634" name="Line 187"/>
                <p:cNvSpPr>
                  <a:spLocks noChangeShapeType="1"/>
                </p:cNvSpPr>
                <p:nvPr/>
              </p:nvSpPr>
              <p:spPr bwMode="auto">
                <a:xfrm>
                  <a:off x="824" y="11"/>
                  <a:ext cx="0" cy="55"/>
                </a:xfrm>
                <a:prstGeom prst="line">
                  <a:avLst/>
                </a:prstGeom>
                <a:noFill/>
                <a:ln w="19050">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635" name="Line 188"/>
                <p:cNvSpPr>
                  <a:spLocks noChangeShapeType="1"/>
                </p:cNvSpPr>
                <p:nvPr/>
              </p:nvSpPr>
              <p:spPr bwMode="auto">
                <a:xfrm>
                  <a:off x="350" y="8"/>
                  <a:ext cx="0" cy="55"/>
                </a:xfrm>
                <a:prstGeom prst="line">
                  <a:avLst/>
                </a:prstGeom>
                <a:noFill/>
                <a:ln w="19050">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636" name="Line 189"/>
                <p:cNvSpPr>
                  <a:spLocks noChangeShapeType="1"/>
                </p:cNvSpPr>
                <p:nvPr/>
              </p:nvSpPr>
              <p:spPr bwMode="auto">
                <a:xfrm>
                  <a:off x="1781" y="11"/>
                  <a:ext cx="0" cy="55"/>
                </a:xfrm>
                <a:prstGeom prst="line">
                  <a:avLst/>
                </a:prstGeom>
                <a:noFill/>
                <a:ln w="19050">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grpSp>
          <p:nvGrpSpPr>
            <p:cNvPr id="65583" name="Group 190"/>
            <p:cNvGrpSpPr>
              <a:grpSpLocks/>
            </p:cNvGrpSpPr>
            <p:nvPr/>
          </p:nvGrpSpPr>
          <p:grpSpPr bwMode="auto">
            <a:xfrm>
              <a:off x="2022" y="464"/>
              <a:ext cx="34" cy="34"/>
              <a:chOff x="0" y="0"/>
              <a:chExt cx="96" cy="96"/>
            </a:xfrm>
          </p:grpSpPr>
          <p:sp>
            <p:nvSpPr>
              <p:cNvPr id="65612" name="Line 191"/>
              <p:cNvSpPr>
                <a:spLocks noChangeShapeType="1"/>
              </p:cNvSpPr>
              <p:nvPr/>
            </p:nvSpPr>
            <p:spPr bwMode="auto">
              <a:xfrm>
                <a:off x="48" y="0"/>
                <a:ext cx="0" cy="96"/>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613" name="Line 192"/>
              <p:cNvSpPr>
                <a:spLocks noChangeShapeType="1"/>
              </p:cNvSpPr>
              <p:nvPr/>
            </p:nvSpPr>
            <p:spPr bwMode="auto">
              <a:xfrm rot="5400000">
                <a:off x="48" y="0"/>
                <a:ext cx="0" cy="96"/>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65584" name="Group 193"/>
            <p:cNvGrpSpPr>
              <a:grpSpLocks/>
            </p:cNvGrpSpPr>
            <p:nvPr/>
          </p:nvGrpSpPr>
          <p:grpSpPr bwMode="auto">
            <a:xfrm>
              <a:off x="1836" y="701"/>
              <a:ext cx="34" cy="34"/>
              <a:chOff x="0" y="0"/>
              <a:chExt cx="96" cy="96"/>
            </a:xfrm>
          </p:grpSpPr>
          <p:sp>
            <p:nvSpPr>
              <p:cNvPr id="65610" name="Line 194"/>
              <p:cNvSpPr>
                <a:spLocks noChangeShapeType="1"/>
              </p:cNvSpPr>
              <p:nvPr/>
            </p:nvSpPr>
            <p:spPr bwMode="auto">
              <a:xfrm>
                <a:off x="48" y="0"/>
                <a:ext cx="0" cy="96"/>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611" name="Line 195"/>
              <p:cNvSpPr>
                <a:spLocks noChangeShapeType="1"/>
              </p:cNvSpPr>
              <p:nvPr/>
            </p:nvSpPr>
            <p:spPr bwMode="auto">
              <a:xfrm rot="5400000">
                <a:off x="48" y="0"/>
                <a:ext cx="0" cy="96"/>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65585" name="Group 196"/>
            <p:cNvGrpSpPr>
              <a:grpSpLocks/>
            </p:cNvGrpSpPr>
            <p:nvPr/>
          </p:nvGrpSpPr>
          <p:grpSpPr bwMode="auto">
            <a:xfrm>
              <a:off x="1650" y="956"/>
              <a:ext cx="34" cy="34"/>
              <a:chOff x="0" y="0"/>
              <a:chExt cx="96" cy="96"/>
            </a:xfrm>
          </p:grpSpPr>
          <p:sp>
            <p:nvSpPr>
              <p:cNvPr id="65608" name="Line 197"/>
              <p:cNvSpPr>
                <a:spLocks noChangeShapeType="1"/>
              </p:cNvSpPr>
              <p:nvPr/>
            </p:nvSpPr>
            <p:spPr bwMode="auto">
              <a:xfrm>
                <a:off x="48" y="0"/>
                <a:ext cx="0" cy="96"/>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609" name="Line 198"/>
              <p:cNvSpPr>
                <a:spLocks noChangeShapeType="1"/>
              </p:cNvSpPr>
              <p:nvPr/>
            </p:nvSpPr>
            <p:spPr bwMode="auto">
              <a:xfrm rot="5400000">
                <a:off x="48" y="0"/>
                <a:ext cx="0" cy="96"/>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65586" name="Group 199"/>
            <p:cNvGrpSpPr>
              <a:grpSpLocks/>
            </p:cNvGrpSpPr>
            <p:nvPr/>
          </p:nvGrpSpPr>
          <p:grpSpPr bwMode="auto">
            <a:xfrm>
              <a:off x="1483" y="1184"/>
              <a:ext cx="34" cy="34"/>
              <a:chOff x="0" y="0"/>
              <a:chExt cx="96" cy="96"/>
            </a:xfrm>
          </p:grpSpPr>
          <p:sp>
            <p:nvSpPr>
              <p:cNvPr id="65606" name="Line 200"/>
              <p:cNvSpPr>
                <a:spLocks noChangeShapeType="1"/>
              </p:cNvSpPr>
              <p:nvPr/>
            </p:nvSpPr>
            <p:spPr bwMode="auto">
              <a:xfrm>
                <a:off x="48" y="0"/>
                <a:ext cx="0" cy="96"/>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607" name="Line 201"/>
              <p:cNvSpPr>
                <a:spLocks noChangeShapeType="1"/>
              </p:cNvSpPr>
              <p:nvPr/>
            </p:nvSpPr>
            <p:spPr bwMode="auto">
              <a:xfrm rot="5400000">
                <a:off x="48" y="0"/>
                <a:ext cx="0" cy="96"/>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65587" name="Group 202"/>
            <p:cNvGrpSpPr>
              <a:grpSpLocks/>
            </p:cNvGrpSpPr>
            <p:nvPr/>
          </p:nvGrpSpPr>
          <p:grpSpPr bwMode="auto">
            <a:xfrm>
              <a:off x="1298" y="1421"/>
              <a:ext cx="34" cy="34"/>
              <a:chOff x="0" y="0"/>
              <a:chExt cx="96" cy="96"/>
            </a:xfrm>
          </p:grpSpPr>
          <p:sp>
            <p:nvSpPr>
              <p:cNvPr id="65604" name="Line 203"/>
              <p:cNvSpPr>
                <a:spLocks noChangeShapeType="1"/>
              </p:cNvSpPr>
              <p:nvPr/>
            </p:nvSpPr>
            <p:spPr bwMode="auto">
              <a:xfrm>
                <a:off x="48" y="0"/>
                <a:ext cx="0" cy="96"/>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605" name="Line 204"/>
              <p:cNvSpPr>
                <a:spLocks noChangeShapeType="1"/>
              </p:cNvSpPr>
              <p:nvPr/>
            </p:nvSpPr>
            <p:spPr bwMode="auto">
              <a:xfrm rot="5400000">
                <a:off x="48" y="0"/>
                <a:ext cx="0" cy="96"/>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65588" name="Group 205"/>
            <p:cNvGrpSpPr>
              <a:grpSpLocks/>
            </p:cNvGrpSpPr>
            <p:nvPr/>
          </p:nvGrpSpPr>
          <p:grpSpPr bwMode="auto">
            <a:xfrm>
              <a:off x="1099" y="1687"/>
              <a:ext cx="34" cy="34"/>
              <a:chOff x="0" y="0"/>
              <a:chExt cx="96" cy="96"/>
            </a:xfrm>
          </p:grpSpPr>
          <p:sp>
            <p:nvSpPr>
              <p:cNvPr id="65602" name="Line 206"/>
              <p:cNvSpPr>
                <a:spLocks noChangeShapeType="1"/>
              </p:cNvSpPr>
              <p:nvPr/>
            </p:nvSpPr>
            <p:spPr bwMode="auto">
              <a:xfrm>
                <a:off x="48" y="0"/>
                <a:ext cx="0" cy="96"/>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603" name="Line 207"/>
              <p:cNvSpPr>
                <a:spLocks noChangeShapeType="1"/>
              </p:cNvSpPr>
              <p:nvPr/>
            </p:nvSpPr>
            <p:spPr bwMode="auto">
              <a:xfrm rot="5400000">
                <a:off x="48" y="0"/>
                <a:ext cx="0" cy="96"/>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65589" name="Group 208"/>
            <p:cNvGrpSpPr>
              <a:grpSpLocks/>
            </p:cNvGrpSpPr>
            <p:nvPr/>
          </p:nvGrpSpPr>
          <p:grpSpPr bwMode="auto">
            <a:xfrm>
              <a:off x="960" y="1882"/>
              <a:ext cx="34" cy="34"/>
              <a:chOff x="0" y="0"/>
              <a:chExt cx="96" cy="96"/>
            </a:xfrm>
          </p:grpSpPr>
          <p:sp>
            <p:nvSpPr>
              <p:cNvPr id="65600" name="Line 209"/>
              <p:cNvSpPr>
                <a:spLocks noChangeShapeType="1"/>
              </p:cNvSpPr>
              <p:nvPr/>
            </p:nvSpPr>
            <p:spPr bwMode="auto">
              <a:xfrm>
                <a:off x="48" y="0"/>
                <a:ext cx="0" cy="96"/>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601" name="Line 210"/>
              <p:cNvSpPr>
                <a:spLocks noChangeShapeType="1"/>
              </p:cNvSpPr>
              <p:nvPr/>
            </p:nvSpPr>
            <p:spPr bwMode="auto">
              <a:xfrm rot="5400000">
                <a:off x="48" y="0"/>
                <a:ext cx="0" cy="96"/>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65590" name="Group 211"/>
            <p:cNvGrpSpPr>
              <a:grpSpLocks/>
            </p:cNvGrpSpPr>
            <p:nvPr/>
          </p:nvGrpSpPr>
          <p:grpSpPr bwMode="auto">
            <a:xfrm>
              <a:off x="774" y="2126"/>
              <a:ext cx="34" cy="34"/>
              <a:chOff x="0" y="0"/>
              <a:chExt cx="96" cy="96"/>
            </a:xfrm>
          </p:grpSpPr>
          <p:sp>
            <p:nvSpPr>
              <p:cNvPr id="65598" name="Line 212"/>
              <p:cNvSpPr>
                <a:spLocks noChangeShapeType="1"/>
              </p:cNvSpPr>
              <p:nvPr/>
            </p:nvSpPr>
            <p:spPr bwMode="auto">
              <a:xfrm>
                <a:off x="48" y="0"/>
                <a:ext cx="0" cy="96"/>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599" name="Line 213"/>
              <p:cNvSpPr>
                <a:spLocks noChangeShapeType="1"/>
              </p:cNvSpPr>
              <p:nvPr/>
            </p:nvSpPr>
            <p:spPr bwMode="auto">
              <a:xfrm rot="5400000">
                <a:off x="48" y="0"/>
                <a:ext cx="0" cy="96"/>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65591" name="Group 214"/>
            <p:cNvGrpSpPr>
              <a:grpSpLocks/>
            </p:cNvGrpSpPr>
            <p:nvPr/>
          </p:nvGrpSpPr>
          <p:grpSpPr bwMode="auto">
            <a:xfrm>
              <a:off x="583" y="2372"/>
              <a:ext cx="34" cy="34"/>
              <a:chOff x="0" y="0"/>
              <a:chExt cx="96" cy="96"/>
            </a:xfrm>
          </p:grpSpPr>
          <p:sp>
            <p:nvSpPr>
              <p:cNvPr id="65596" name="Line 215"/>
              <p:cNvSpPr>
                <a:spLocks noChangeShapeType="1"/>
              </p:cNvSpPr>
              <p:nvPr/>
            </p:nvSpPr>
            <p:spPr bwMode="auto">
              <a:xfrm>
                <a:off x="48" y="0"/>
                <a:ext cx="0" cy="96"/>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597" name="Line 216"/>
              <p:cNvSpPr>
                <a:spLocks noChangeShapeType="1"/>
              </p:cNvSpPr>
              <p:nvPr/>
            </p:nvSpPr>
            <p:spPr bwMode="auto">
              <a:xfrm rot="5400000">
                <a:off x="48" y="0"/>
                <a:ext cx="0" cy="96"/>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65592" name="Group 217"/>
            <p:cNvGrpSpPr>
              <a:grpSpLocks/>
            </p:cNvGrpSpPr>
            <p:nvPr/>
          </p:nvGrpSpPr>
          <p:grpSpPr bwMode="auto">
            <a:xfrm>
              <a:off x="396" y="2620"/>
              <a:ext cx="34" cy="34"/>
              <a:chOff x="0" y="0"/>
              <a:chExt cx="96" cy="96"/>
            </a:xfrm>
          </p:grpSpPr>
          <p:sp>
            <p:nvSpPr>
              <p:cNvPr id="65594" name="Line 218"/>
              <p:cNvSpPr>
                <a:spLocks noChangeShapeType="1"/>
              </p:cNvSpPr>
              <p:nvPr/>
            </p:nvSpPr>
            <p:spPr bwMode="auto">
              <a:xfrm>
                <a:off x="48" y="0"/>
                <a:ext cx="0" cy="96"/>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595" name="Line 219"/>
              <p:cNvSpPr>
                <a:spLocks noChangeShapeType="1"/>
              </p:cNvSpPr>
              <p:nvPr/>
            </p:nvSpPr>
            <p:spPr bwMode="auto">
              <a:xfrm rot="5400000">
                <a:off x="48" y="0"/>
                <a:ext cx="0" cy="96"/>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65593" name="Line 220"/>
            <p:cNvSpPr>
              <a:spLocks noChangeShapeType="1"/>
            </p:cNvSpPr>
            <p:nvPr/>
          </p:nvSpPr>
          <p:spPr bwMode="auto">
            <a:xfrm flipH="1">
              <a:off x="252" y="367"/>
              <a:ext cx="1858" cy="2511"/>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65540" name="Text Box 221"/>
          <p:cNvSpPr txBox="1">
            <a:spLocks noChangeArrowheads="1"/>
          </p:cNvSpPr>
          <p:nvPr/>
        </p:nvSpPr>
        <p:spPr bwMode="auto">
          <a:xfrm>
            <a:off x="4932363" y="5710238"/>
            <a:ext cx="26352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ts val="575"/>
              </a:spcBef>
              <a:buClr>
                <a:schemeClr val="accent1"/>
              </a:buClr>
              <a:buSzPct val="85000"/>
              <a:buFont typeface="Wingdings 2" panose="05020102010507070707" pitchFamily="18" charset="2"/>
              <a:buChar char=""/>
              <a:defRPr sz="2600">
                <a:solidFill>
                  <a:schemeClr val="tx1"/>
                </a:solidFill>
                <a:latin typeface="Arial" panose="020B0604020202020204" pitchFamily="34" charset="0"/>
                <a:ea typeface="宋体" panose="02010600030101010101" pitchFamily="2" charset="-122"/>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ts val="375"/>
              </a:spcBef>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
                <a:srgbClr val="FF0000"/>
              </a:buClr>
              <a:buSzPct val="130000"/>
              <a:buFont typeface="Monotype Sorts" pitchFamily="2" charset="2"/>
              <a:buNone/>
            </a:pPr>
            <a:r>
              <a:rPr lang="zh-CN" altLang="en-US" sz="2400">
                <a:solidFill>
                  <a:srgbClr val="003300"/>
                </a:solidFill>
              </a:rPr>
              <a:t>电阻伏安特性曲线</a:t>
            </a:r>
            <a:endParaRPr lang="zh-CN" altLang="en-US" sz="2000">
              <a:solidFill>
                <a:srgbClr val="003300"/>
              </a:solidFill>
            </a:endParaRPr>
          </a:p>
        </p:txBody>
      </p:sp>
      <p:sp>
        <p:nvSpPr>
          <p:cNvPr id="46301" name="Text Box 222"/>
          <p:cNvSpPr txBox="1">
            <a:spLocks noChangeArrowheads="1"/>
          </p:cNvSpPr>
          <p:nvPr/>
        </p:nvSpPr>
        <p:spPr bwMode="auto">
          <a:xfrm>
            <a:off x="676813" y="4214812"/>
            <a:ext cx="2681288" cy="2003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46800" rIns="0" bIns="46800">
            <a:spAutoFit/>
          </a:bodyPr>
          <a:lstStyle>
            <a:lvl1pPr>
              <a:spcBef>
                <a:spcPts val="575"/>
              </a:spcBef>
              <a:buClr>
                <a:schemeClr val="accent1"/>
              </a:buClr>
              <a:buSzPct val="85000"/>
              <a:buFont typeface="Wingdings 2" panose="05020102010507070707" pitchFamily="18" charset="2"/>
              <a:buChar char=""/>
              <a:defRPr sz="2600">
                <a:solidFill>
                  <a:schemeClr val="tx1"/>
                </a:solidFill>
                <a:latin typeface="Arial" panose="020B0604020202020204" pitchFamily="34" charset="0"/>
                <a:ea typeface="宋体" panose="02010600030101010101" pitchFamily="2" charset="-122"/>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ts val="375"/>
              </a:spcBef>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
                <a:srgbClr val="FF0000"/>
              </a:buClr>
              <a:buSzPct val="130000"/>
              <a:buFont typeface="Monotype Sorts" pitchFamily="2" charset="2"/>
              <a:buNone/>
            </a:pPr>
            <a:r>
              <a:rPr lang="zh-CN" altLang="en-US" sz="2400" dirty="0" smtClean="0">
                <a:solidFill>
                  <a:srgbClr val="003300"/>
                </a:solidFill>
              </a:rPr>
              <a:t>（</a:t>
            </a:r>
            <a:r>
              <a:rPr lang="en-US" altLang="zh-CN" sz="2400" dirty="0">
                <a:solidFill>
                  <a:srgbClr val="003300"/>
                </a:solidFill>
              </a:rPr>
              <a:t>6</a:t>
            </a:r>
            <a:r>
              <a:rPr lang="zh-CN" altLang="en-US" sz="2400" dirty="0" smtClean="0">
                <a:solidFill>
                  <a:srgbClr val="003300"/>
                </a:solidFill>
              </a:rPr>
              <a:t>）标</a:t>
            </a:r>
            <a:r>
              <a:rPr lang="zh-CN" altLang="en-US" sz="2400" dirty="0">
                <a:solidFill>
                  <a:srgbClr val="003300"/>
                </a:solidFill>
              </a:rPr>
              <a:t>出图名：</a:t>
            </a:r>
            <a:endParaRPr lang="en-US" altLang="zh-CN" sz="2400" dirty="0">
              <a:solidFill>
                <a:srgbClr val="003300"/>
              </a:solidFill>
            </a:endParaRPr>
          </a:p>
          <a:p>
            <a:pPr eaLnBrk="1" hangingPunct="1">
              <a:lnSpc>
                <a:spcPct val="150000"/>
              </a:lnSpc>
              <a:spcBef>
                <a:spcPct val="50000"/>
              </a:spcBef>
              <a:buClr>
                <a:srgbClr val="FF0000"/>
              </a:buClr>
              <a:buSzPct val="130000"/>
              <a:buFont typeface="Monotype Sorts" pitchFamily="2" charset="2"/>
              <a:buNone/>
            </a:pPr>
            <a:r>
              <a:rPr lang="zh-CN" altLang="en-US" sz="2000" dirty="0">
                <a:solidFill>
                  <a:srgbClr val="003300"/>
                </a:solidFill>
              </a:rPr>
              <a:t>在图线下方或空白位置写出图线的名称及某些必要的说明。</a:t>
            </a:r>
          </a:p>
        </p:txBody>
      </p:sp>
      <p:sp>
        <p:nvSpPr>
          <p:cNvPr id="65542" name="Oval 224"/>
          <p:cNvSpPr>
            <a:spLocks noChangeArrowheads="1"/>
          </p:cNvSpPr>
          <p:nvPr/>
        </p:nvSpPr>
        <p:spPr bwMode="auto">
          <a:xfrm>
            <a:off x="4454273" y="4605511"/>
            <a:ext cx="45719" cy="47625"/>
          </a:xfrm>
          <a:prstGeom prst="ellipse">
            <a:avLst/>
          </a:prstGeom>
          <a:solidFill>
            <a:srgbClr val="000000"/>
          </a:solidFill>
          <a:ln w="9525">
            <a:solidFill>
              <a:schemeClr val="tx1"/>
            </a:solidFill>
            <a:round/>
            <a:headEnd/>
            <a:tailEnd/>
          </a:ln>
        </p:spPr>
        <p:txBody>
          <a:bodyPr wrap="none" anchor="ctr"/>
          <a:lstStyle>
            <a:lvl1pPr>
              <a:spcBef>
                <a:spcPts val="575"/>
              </a:spcBef>
              <a:buClr>
                <a:schemeClr val="accent1"/>
              </a:buClr>
              <a:buSzPct val="85000"/>
              <a:buFont typeface="Wingdings 2" panose="05020102010507070707" pitchFamily="18" charset="2"/>
              <a:buChar char=""/>
              <a:defRPr sz="2600">
                <a:solidFill>
                  <a:schemeClr val="tx1"/>
                </a:solidFill>
                <a:latin typeface="Arial" panose="020B0604020202020204" pitchFamily="34" charset="0"/>
                <a:ea typeface="宋体" panose="02010600030101010101" pitchFamily="2" charset="-122"/>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ts val="375"/>
              </a:spcBef>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
                <a:srgbClr val="FF0000"/>
              </a:buClr>
              <a:buSzPct val="130000"/>
              <a:buFont typeface="Monotype Sorts" pitchFamily="2" charset="2"/>
              <a:buNone/>
            </a:pPr>
            <a:endParaRPr lang="zh-CN" altLang="en-US" sz="2000"/>
          </a:p>
        </p:txBody>
      </p:sp>
      <p:sp>
        <p:nvSpPr>
          <p:cNvPr id="65543" name="Text Box 225"/>
          <p:cNvSpPr txBox="1">
            <a:spLocks noChangeArrowheads="1"/>
          </p:cNvSpPr>
          <p:nvPr/>
        </p:nvSpPr>
        <p:spPr bwMode="auto">
          <a:xfrm>
            <a:off x="4643438" y="4572000"/>
            <a:ext cx="108743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ts val="575"/>
              </a:spcBef>
              <a:buClr>
                <a:schemeClr val="accent1"/>
              </a:buClr>
              <a:buSzPct val="85000"/>
              <a:buFont typeface="Wingdings 2" panose="05020102010507070707" pitchFamily="18" charset="2"/>
              <a:buChar char=""/>
              <a:defRPr sz="2600">
                <a:solidFill>
                  <a:schemeClr val="tx1"/>
                </a:solidFill>
                <a:latin typeface="Arial" panose="020B0604020202020204" pitchFamily="34" charset="0"/>
                <a:ea typeface="宋体" panose="02010600030101010101" pitchFamily="2" charset="-122"/>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ts val="375"/>
              </a:spcBef>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
                <a:srgbClr val="FF0000"/>
              </a:buClr>
              <a:buSzPct val="130000"/>
              <a:buFont typeface="Monotype Sorts" pitchFamily="2" charset="2"/>
              <a:buNone/>
            </a:pPr>
            <a:r>
              <a:rPr lang="en-US" altLang="zh-CN" sz="2000" i="1">
                <a:solidFill>
                  <a:srgbClr val="003300"/>
                </a:solidFill>
              </a:rPr>
              <a:t>A</a:t>
            </a:r>
            <a:r>
              <a:rPr lang="en-US" altLang="zh-CN" sz="2000">
                <a:solidFill>
                  <a:srgbClr val="003300"/>
                </a:solidFill>
              </a:rPr>
              <a:t>(1.00,2.76)</a:t>
            </a:r>
          </a:p>
        </p:txBody>
      </p:sp>
      <p:sp>
        <p:nvSpPr>
          <p:cNvPr id="65544" name="Oval 227"/>
          <p:cNvSpPr>
            <a:spLocks noChangeArrowheads="1"/>
          </p:cNvSpPr>
          <p:nvPr/>
        </p:nvSpPr>
        <p:spPr bwMode="auto">
          <a:xfrm>
            <a:off x="6732240" y="1538288"/>
            <a:ext cx="45719" cy="45719"/>
          </a:xfrm>
          <a:prstGeom prst="ellipse">
            <a:avLst/>
          </a:prstGeom>
          <a:solidFill>
            <a:srgbClr val="000000"/>
          </a:solidFill>
          <a:ln w="9525">
            <a:solidFill>
              <a:srgbClr val="000000"/>
            </a:solidFill>
            <a:round/>
            <a:headEnd/>
            <a:tailEnd/>
          </a:ln>
        </p:spPr>
        <p:txBody>
          <a:bodyPr wrap="none" anchor="ctr"/>
          <a:lstStyle>
            <a:lvl1pPr>
              <a:spcBef>
                <a:spcPts val="575"/>
              </a:spcBef>
              <a:buClr>
                <a:schemeClr val="accent1"/>
              </a:buClr>
              <a:buSzPct val="85000"/>
              <a:buFont typeface="Wingdings 2" panose="05020102010507070707" pitchFamily="18" charset="2"/>
              <a:buChar char=""/>
              <a:defRPr sz="2600">
                <a:solidFill>
                  <a:schemeClr val="tx1"/>
                </a:solidFill>
                <a:latin typeface="Arial" panose="020B0604020202020204" pitchFamily="34" charset="0"/>
                <a:ea typeface="宋体" panose="02010600030101010101" pitchFamily="2" charset="-122"/>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ts val="375"/>
              </a:spcBef>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
                <a:srgbClr val="FF0000"/>
              </a:buClr>
              <a:buSzPct val="130000"/>
              <a:buFont typeface="Monotype Sorts" pitchFamily="2" charset="2"/>
              <a:buNone/>
            </a:pPr>
            <a:endParaRPr lang="zh-CN" altLang="en-US" sz="2000"/>
          </a:p>
        </p:txBody>
      </p:sp>
      <p:sp>
        <p:nvSpPr>
          <p:cNvPr id="65545" name="Text Box 228"/>
          <p:cNvSpPr txBox="1">
            <a:spLocks noChangeArrowheads="1"/>
          </p:cNvSpPr>
          <p:nvPr/>
        </p:nvSpPr>
        <p:spPr bwMode="auto">
          <a:xfrm>
            <a:off x="7143750" y="1500188"/>
            <a:ext cx="11763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ts val="575"/>
              </a:spcBef>
              <a:buClr>
                <a:schemeClr val="accent1"/>
              </a:buClr>
              <a:buSzPct val="85000"/>
              <a:buFont typeface="Wingdings 2" panose="05020102010507070707" pitchFamily="18" charset="2"/>
              <a:buChar char=""/>
              <a:defRPr sz="2600">
                <a:solidFill>
                  <a:schemeClr val="tx1"/>
                </a:solidFill>
                <a:latin typeface="Arial" panose="020B0604020202020204" pitchFamily="34" charset="0"/>
                <a:ea typeface="宋体" panose="02010600030101010101" pitchFamily="2" charset="-122"/>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ts val="375"/>
              </a:spcBef>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
                <a:srgbClr val="FF0000"/>
              </a:buClr>
              <a:buSzPct val="130000"/>
              <a:buFont typeface="Monotype Sorts" pitchFamily="2" charset="2"/>
              <a:buNone/>
            </a:pPr>
            <a:r>
              <a:rPr lang="en-US" altLang="zh-CN" sz="2000" i="1"/>
              <a:t>B</a:t>
            </a:r>
            <a:r>
              <a:rPr lang="en-US" altLang="zh-CN" sz="2000"/>
              <a:t>(7.00,18.58)</a:t>
            </a:r>
          </a:p>
        </p:txBody>
      </p:sp>
      <p:sp>
        <p:nvSpPr>
          <p:cNvPr id="65546" name="Text Box 230"/>
          <p:cNvSpPr txBox="1">
            <a:spLocks noChangeArrowheads="1"/>
          </p:cNvSpPr>
          <p:nvPr/>
        </p:nvSpPr>
        <p:spPr bwMode="auto">
          <a:xfrm>
            <a:off x="5072063" y="3571875"/>
            <a:ext cx="38195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Ins="0" anchor="ctr">
            <a:spAutoFit/>
          </a:bodyPr>
          <a:lstStyle>
            <a:lvl1pPr>
              <a:spcBef>
                <a:spcPts val="575"/>
              </a:spcBef>
              <a:buClr>
                <a:schemeClr val="accent1"/>
              </a:buClr>
              <a:buSzPct val="85000"/>
              <a:buFont typeface="Wingdings 2" panose="05020102010507070707" pitchFamily="18" charset="2"/>
              <a:buChar char=""/>
              <a:defRPr sz="2600">
                <a:solidFill>
                  <a:schemeClr val="tx1"/>
                </a:solidFill>
                <a:latin typeface="Arial" panose="020B0604020202020204" pitchFamily="34" charset="0"/>
                <a:ea typeface="宋体" panose="02010600030101010101" pitchFamily="2" charset="-122"/>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ts val="375"/>
              </a:spcBef>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buClr>
                <a:srgbClr val="FF0000"/>
              </a:buClr>
              <a:buSzPct val="130000"/>
              <a:buFont typeface="Monotype Sorts" pitchFamily="2" charset="2"/>
              <a:buNone/>
            </a:pPr>
            <a:r>
              <a:rPr lang="zh-CN" altLang="en-US" sz="1800">
                <a:solidFill>
                  <a:srgbClr val="003300"/>
                </a:solidFill>
              </a:rPr>
              <a:t>由图上</a:t>
            </a:r>
            <a:r>
              <a:rPr lang="en-US" altLang="zh-CN" sz="1800" i="1">
                <a:solidFill>
                  <a:srgbClr val="003300"/>
                </a:solidFill>
              </a:rPr>
              <a:t>A</a:t>
            </a:r>
            <a:r>
              <a:rPr lang="zh-CN" altLang="en-US" sz="1800">
                <a:solidFill>
                  <a:srgbClr val="003300"/>
                </a:solidFill>
              </a:rPr>
              <a:t>、</a:t>
            </a:r>
            <a:r>
              <a:rPr lang="en-US" altLang="zh-CN" sz="1800" i="1">
                <a:solidFill>
                  <a:srgbClr val="003300"/>
                </a:solidFill>
              </a:rPr>
              <a:t>B</a:t>
            </a:r>
            <a:r>
              <a:rPr lang="zh-CN" altLang="en-US" sz="1800">
                <a:solidFill>
                  <a:srgbClr val="003300"/>
                </a:solidFill>
              </a:rPr>
              <a:t>两点可得被测电阻</a:t>
            </a:r>
            <a:r>
              <a:rPr lang="en-US" altLang="zh-CN" sz="1800" i="1">
                <a:solidFill>
                  <a:srgbClr val="003300"/>
                </a:solidFill>
              </a:rPr>
              <a:t>R</a:t>
            </a:r>
            <a:r>
              <a:rPr lang="zh-CN" altLang="en-US" sz="1800">
                <a:solidFill>
                  <a:srgbClr val="003300"/>
                </a:solidFill>
              </a:rPr>
              <a:t>为：</a:t>
            </a:r>
          </a:p>
        </p:txBody>
      </p:sp>
      <p:graphicFrame>
        <p:nvGraphicFramePr>
          <p:cNvPr id="65547" name="对象 46306"/>
          <p:cNvGraphicFramePr>
            <a:graphicFrameLocks noChangeAspect="1"/>
          </p:cNvGraphicFramePr>
          <p:nvPr/>
        </p:nvGraphicFramePr>
        <p:xfrm>
          <a:off x="5241925" y="3875088"/>
          <a:ext cx="3640138" cy="573087"/>
        </p:xfrm>
        <a:graphic>
          <a:graphicData uri="http://schemas.openxmlformats.org/presentationml/2006/ole">
            <mc:AlternateContent xmlns:mc="http://schemas.openxmlformats.org/markup-compatibility/2006">
              <mc:Choice xmlns:v="urn:schemas-microsoft-com:vml" Requires="v">
                <p:oleObj spid="_x0000_s65963" name="公式" r:id="rId3" imgW="5816600" imgH="914400" progId="Equation.3">
                  <p:embed/>
                </p:oleObj>
              </mc:Choice>
              <mc:Fallback>
                <p:oleObj name="公式" r:id="rId3" imgW="5816600" imgH="914400" progId="Equation.3">
                  <p:embed/>
                  <p:pic>
                    <p:nvPicPr>
                      <p:cNvPr id="0" name="对象 4630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1925" y="3875088"/>
                        <a:ext cx="3640138" cy="573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pSp>
        <p:nvGrpSpPr>
          <p:cNvPr id="65548" name="Group 36"/>
          <p:cNvGrpSpPr>
            <a:grpSpLocks/>
          </p:cNvGrpSpPr>
          <p:nvPr/>
        </p:nvGrpSpPr>
        <p:grpSpPr bwMode="auto">
          <a:xfrm>
            <a:off x="4329113" y="1304925"/>
            <a:ext cx="2635250" cy="3476625"/>
            <a:chOff x="0" y="0"/>
            <a:chExt cx="1660" cy="2190"/>
          </a:xfrm>
        </p:grpSpPr>
        <p:grpSp>
          <p:nvGrpSpPr>
            <p:cNvPr id="65549" name="Group 6"/>
            <p:cNvGrpSpPr>
              <a:grpSpLocks/>
            </p:cNvGrpSpPr>
            <p:nvPr/>
          </p:nvGrpSpPr>
          <p:grpSpPr bwMode="auto">
            <a:xfrm>
              <a:off x="1626" y="0"/>
              <a:ext cx="34" cy="34"/>
              <a:chOff x="0" y="0"/>
              <a:chExt cx="96" cy="96"/>
            </a:xfrm>
          </p:grpSpPr>
          <p:sp>
            <p:nvSpPr>
              <p:cNvPr id="65577" name="Line 7"/>
              <p:cNvSpPr>
                <a:spLocks noChangeShapeType="1"/>
              </p:cNvSpPr>
              <p:nvPr/>
            </p:nvSpPr>
            <p:spPr bwMode="auto">
              <a:xfrm>
                <a:off x="48" y="0"/>
                <a:ext cx="0" cy="9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578" name="Line 8"/>
              <p:cNvSpPr>
                <a:spLocks noChangeShapeType="1"/>
              </p:cNvSpPr>
              <p:nvPr/>
            </p:nvSpPr>
            <p:spPr bwMode="auto">
              <a:xfrm rot="5400000">
                <a:off x="48" y="0"/>
                <a:ext cx="0" cy="9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65550" name="Group 9"/>
            <p:cNvGrpSpPr>
              <a:grpSpLocks/>
            </p:cNvGrpSpPr>
            <p:nvPr/>
          </p:nvGrpSpPr>
          <p:grpSpPr bwMode="auto">
            <a:xfrm>
              <a:off x="1440" y="237"/>
              <a:ext cx="34" cy="34"/>
              <a:chOff x="0" y="0"/>
              <a:chExt cx="96" cy="96"/>
            </a:xfrm>
          </p:grpSpPr>
          <p:sp>
            <p:nvSpPr>
              <p:cNvPr id="65575" name="Line 10"/>
              <p:cNvSpPr>
                <a:spLocks noChangeShapeType="1"/>
              </p:cNvSpPr>
              <p:nvPr/>
            </p:nvSpPr>
            <p:spPr bwMode="auto">
              <a:xfrm>
                <a:off x="48" y="0"/>
                <a:ext cx="0" cy="9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576" name="Line 11"/>
              <p:cNvSpPr>
                <a:spLocks noChangeShapeType="1"/>
              </p:cNvSpPr>
              <p:nvPr/>
            </p:nvSpPr>
            <p:spPr bwMode="auto">
              <a:xfrm rot="5400000">
                <a:off x="48" y="0"/>
                <a:ext cx="0" cy="9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65551" name="Group 12"/>
            <p:cNvGrpSpPr>
              <a:grpSpLocks/>
            </p:cNvGrpSpPr>
            <p:nvPr/>
          </p:nvGrpSpPr>
          <p:grpSpPr bwMode="auto">
            <a:xfrm>
              <a:off x="1254" y="492"/>
              <a:ext cx="34" cy="34"/>
              <a:chOff x="0" y="0"/>
              <a:chExt cx="96" cy="96"/>
            </a:xfrm>
          </p:grpSpPr>
          <p:sp>
            <p:nvSpPr>
              <p:cNvPr id="65573" name="Line 13"/>
              <p:cNvSpPr>
                <a:spLocks noChangeShapeType="1"/>
              </p:cNvSpPr>
              <p:nvPr/>
            </p:nvSpPr>
            <p:spPr bwMode="auto">
              <a:xfrm>
                <a:off x="48" y="0"/>
                <a:ext cx="0" cy="9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574" name="Line 14"/>
              <p:cNvSpPr>
                <a:spLocks noChangeShapeType="1"/>
              </p:cNvSpPr>
              <p:nvPr/>
            </p:nvSpPr>
            <p:spPr bwMode="auto">
              <a:xfrm rot="5400000">
                <a:off x="48" y="0"/>
                <a:ext cx="0" cy="9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65552" name="Group 15"/>
            <p:cNvGrpSpPr>
              <a:grpSpLocks/>
            </p:cNvGrpSpPr>
            <p:nvPr/>
          </p:nvGrpSpPr>
          <p:grpSpPr bwMode="auto">
            <a:xfrm>
              <a:off x="1087" y="720"/>
              <a:ext cx="34" cy="34"/>
              <a:chOff x="0" y="0"/>
              <a:chExt cx="96" cy="96"/>
            </a:xfrm>
          </p:grpSpPr>
          <p:sp>
            <p:nvSpPr>
              <p:cNvPr id="65571" name="Line 16"/>
              <p:cNvSpPr>
                <a:spLocks noChangeShapeType="1"/>
              </p:cNvSpPr>
              <p:nvPr/>
            </p:nvSpPr>
            <p:spPr bwMode="auto">
              <a:xfrm>
                <a:off x="48" y="0"/>
                <a:ext cx="0" cy="9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572" name="Line 17"/>
              <p:cNvSpPr>
                <a:spLocks noChangeShapeType="1"/>
              </p:cNvSpPr>
              <p:nvPr/>
            </p:nvSpPr>
            <p:spPr bwMode="auto">
              <a:xfrm rot="5400000">
                <a:off x="48" y="0"/>
                <a:ext cx="0" cy="9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65553" name="Group 18"/>
            <p:cNvGrpSpPr>
              <a:grpSpLocks/>
            </p:cNvGrpSpPr>
            <p:nvPr/>
          </p:nvGrpSpPr>
          <p:grpSpPr bwMode="auto">
            <a:xfrm>
              <a:off x="902" y="957"/>
              <a:ext cx="34" cy="34"/>
              <a:chOff x="0" y="0"/>
              <a:chExt cx="96" cy="96"/>
            </a:xfrm>
          </p:grpSpPr>
          <p:sp>
            <p:nvSpPr>
              <p:cNvPr id="65569" name="Line 19"/>
              <p:cNvSpPr>
                <a:spLocks noChangeShapeType="1"/>
              </p:cNvSpPr>
              <p:nvPr/>
            </p:nvSpPr>
            <p:spPr bwMode="auto">
              <a:xfrm>
                <a:off x="48" y="0"/>
                <a:ext cx="0" cy="9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570" name="Line 20"/>
              <p:cNvSpPr>
                <a:spLocks noChangeShapeType="1"/>
              </p:cNvSpPr>
              <p:nvPr/>
            </p:nvSpPr>
            <p:spPr bwMode="auto">
              <a:xfrm rot="5400000">
                <a:off x="48" y="0"/>
                <a:ext cx="0" cy="9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65554" name="Group 21"/>
            <p:cNvGrpSpPr>
              <a:grpSpLocks/>
            </p:cNvGrpSpPr>
            <p:nvPr/>
          </p:nvGrpSpPr>
          <p:grpSpPr bwMode="auto">
            <a:xfrm>
              <a:off x="703" y="1223"/>
              <a:ext cx="34" cy="34"/>
              <a:chOff x="0" y="0"/>
              <a:chExt cx="96" cy="96"/>
            </a:xfrm>
          </p:grpSpPr>
          <p:sp>
            <p:nvSpPr>
              <p:cNvPr id="65567" name="Line 22"/>
              <p:cNvSpPr>
                <a:spLocks noChangeShapeType="1"/>
              </p:cNvSpPr>
              <p:nvPr/>
            </p:nvSpPr>
            <p:spPr bwMode="auto">
              <a:xfrm>
                <a:off x="48" y="0"/>
                <a:ext cx="0" cy="9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568" name="Line 23"/>
              <p:cNvSpPr>
                <a:spLocks noChangeShapeType="1"/>
              </p:cNvSpPr>
              <p:nvPr/>
            </p:nvSpPr>
            <p:spPr bwMode="auto">
              <a:xfrm rot="5400000">
                <a:off x="48" y="0"/>
                <a:ext cx="0" cy="9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65555" name="Group 24"/>
            <p:cNvGrpSpPr>
              <a:grpSpLocks/>
            </p:cNvGrpSpPr>
            <p:nvPr/>
          </p:nvGrpSpPr>
          <p:grpSpPr bwMode="auto">
            <a:xfrm>
              <a:off x="564" y="1418"/>
              <a:ext cx="34" cy="34"/>
              <a:chOff x="0" y="0"/>
              <a:chExt cx="96" cy="96"/>
            </a:xfrm>
          </p:grpSpPr>
          <p:sp>
            <p:nvSpPr>
              <p:cNvPr id="65565" name="Line 25"/>
              <p:cNvSpPr>
                <a:spLocks noChangeShapeType="1"/>
              </p:cNvSpPr>
              <p:nvPr/>
            </p:nvSpPr>
            <p:spPr bwMode="auto">
              <a:xfrm>
                <a:off x="48" y="0"/>
                <a:ext cx="0" cy="9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566" name="Line 26"/>
              <p:cNvSpPr>
                <a:spLocks noChangeShapeType="1"/>
              </p:cNvSpPr>
              <p:nvPr/>
            </p:nvSpPr>
            <p:spPr bwMode="auto">
              <a:xfrm rot="5400000">
                <a:off x="48" y="0"/>
                <a:ext cx="0" cy="9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65556" name="Group 27"/>
            <p:cNvGrpSpPr>
              <a:grpSpLocks/>
            </p:cNvGrpSpPr>
            <p:nvPr/>
          </p:nvGrpSpPr>
          <p:grpSpPr bwMode="auto">
            <a:xfrm>
              <a:off x="378" y="1662"/>
              <a:ext cx="34" cy="34"/>
              <a:chOff x="0" y="0"/>
              <a:chExt cx="96" cy="96"/>
            </a:xfrm>
          </p:grpSpPr>
          <p:sp>
            <p:nvSpPr>
              <p:cNvPr id="65563" name="Line 28"/>
              <p:cNvSpPr>
                <a:spLocks noChangeShapeType="1"/>
              </p:cNvSpPr>
              <p:nvPr/>
            </p:nvSpPr>
            <p:spPr bwMode="auto">
              <a:xfrm>
                <a:off x="48" y="0"/>
                <a:ext cx="0" cy="9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564" name="Line 29"/>
              <p:cNvSpPr>
                <a:spLocks noChangeShapeType="1"/>
              </p:cNvSpPr>
              <p:nvPr/>
            </p:nvSpPr>
            <p:spPr bwMode="auto">
              <a:xfrm rot="5400000">
                <a:off x="48" y="0"/>
                <a:ext cx="0" cy="9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65557" name="Group 30"/>
            <p:cNvGrpSpPr>
              <a:grpSpLocks/>
            </p:cNvGrpSpPr>
            <p:nvPr/>
          </p:nvGrpSpPr>
          <p:grpSpPr bwMode="auto">
            <a:xfrm>
              <a:off x="187" y="1908"/>
              <a:ext cx="34" cy="34"/>
              <a:chOff x="0" y="0"/>
              <a:chExt cx="96" cy="96"/>
            </a:xfrm>
          </p:grpSpPr>
          <p:sp>
            <p:nvSpPr>
              <p:cNvPr id="65561" name="Line 31"/>
              <p:cNvSpPr>
                <a:spLocks noChangeShapeType="1"/>
              </p:cNvSpPr>
              <p:nvPr/>
            </p:nvSpPr>
            <p:spPr bwMode="auto">
              <a:xfrm>
                <a:off x="48" y="0"/>
                <a:ext cx="0" cy="9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562" name="Line 32"/>
              <p:cNvSpPr>
                <a:spLocks noChangeShapeType="1"/>
              </p:cNvSpPr>
              <p:nvPr/>
            </p:nvSpPr>
            <p:spPr bwMode="auto">
              <a:xfrm rot="5400000">
                <a:off x="48" y="0"/>
                <a:ext cx="0" cy="9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65558" name="Group 33"/>
            <p:cNvGrpSpPr>
              <a:grpSpLocks/>
            </p:cNvGrpSpPr>
            <p:nvPr/>
          </p:nvGrpSpPr>
          <p:grpSpPr bwMode="auto">
            <a:xfrm>
              <a:off x="0" y="2156"/>
              <a:ext cx="34" cy="34"/>
              <a:chOff x="0" y="0"/>
              <a:chExt cx="96" cy="96"/>
            </a:xfrm>
          </p:grpSpPr>
          <p:sp>
            <p:nvSpPr>
              <p:cNvPr id="65559" name="Line 34"/>
              <p:cNvSpPr>
                <a:spLocks noChangeShapeType="1"/>
              </p:cNvSpPr>
              <p:nvPr/>
            </p:nvSpPr>
            <p:spPr bwMode="auto">
              <a:xfrm>
                <a:off x="48" y="0"/>
                <a:ext cx="0" cy="9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560" name="Line 35"/>
              <p:cNvSpPr>
                <a:spLocks noChangeShapeType="1"/>
              </p:cNvSpPr>
              <p:nvPr/>
            </p:nvSpPr>
            <p:spPr bwMode="auto">
              <a:xfrm rot="5400000">
                <a:off x="48" y="0"/>
                <a:ext cx="0" cy="9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spTree>
  </p:cSld>
  <p:clrMapOvr>
    <a:masterClrMapping/>
  </p:clrMapOv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Text Box 2"/>
          <p:cNvSpPr txBox="1">
            <a:spLocks noChangeArrowheads="1"/>
          </p:cNvSpPr>
          <p:nvPr/>
        </p:nvSpPr>
        <p:spPr bwMode="auto">
          <a:xfrm>
            <a:off x="1095375" y="785813"/>
            <a:ext cx="297497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ts val="575"/>
              </a:spcBef>
              <a:buClr>
                <a:schemeClr val="accent1"/>
              </a:buClr>
              <a:buSzPct val="85000"/>
              <a:buFont typeface="Wingdings 2" panose="05020102010507070707" pitchFamily="18" charset="2"/>
              <a:buChar char=""/>
              <a:defRPr sz="2600">
                <a:solidFill>
                  <a:schemeClr val="tx1"/>
                </a:solidFill>
                <a:latin typeface="Arial" panose="020B0604020202020204" pitchFamily="34" charset="0"/>
                <a:ea typeface="宋体" panose="02010600030101010101" pitchFamily="2" charset="-122"/>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ts val="375"/>
              </a:spcBef>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
                <a:srgbClr val="FF3300"/>
              </a:buClr>
              <a:buSzPct val="130000"/>
              <a:buFont typeface="Monotype Sorts" pitchFamily="2" charset="2"/>
              <a:buNone/>
            </a:pPr>
            <a:r>
              <a:rPr lang="zh-CN" altLang="en-US" sz="2800">
                <a:solidFill>
                  <a:srgbClr val="003300"/>
                </a:solidFill>
              </a:rPr>
              <a:t>不当图例展示</a:t>
            </a:r>
            <a:r>
              <a:rPr lang="zh-CN" altLang="en-US" sz="2000">
                <a:solidFill>
                  <a:srgbClr val="003300"/>
                </a:solidFill>
              </a:rPr>
              <a:t>：</a:t>
            </a:r>
          </a:p>
        </p:txBody>
      </p:sp>
      <p:grpSp>
        <p:nvGrpSpPr>
          <p:cNvPr id="47107" name="Group 3"/>
          <p:cNvGrpSpPr>
            <a:grpSpLocks/>
          </p:cNvGrpSpPr>
          <p:nvPr/>
        </p:nvGrpSpPr>
        <p:grpSpPr bwMode="auto">
          <a:xfrm>
            <a:off x="1033463" y="1493838"/>
            <a:ext cx="5507037" cy="4189412"/>
            <a:chOff x="0" y="0"/>
            <a:chExt cx="3469" cy="2639"/>
          </a:xfrm>
        </p:grpSpPr>
        <p:grpSp>
          <p:nvGrpSpPr>
            <p:cNvPr id="66587" name="Group 4"/>
            <p:cNvGrpSpPr>
              <a:grpSpLocks/>
            </p:cNvGrpSpPr>
            <p:nvPr/>
          </p:nvGrpSpPr>
          <p:grpSpPr bwMode="auto">
            <a:xfrm>
              <a:off x="18" y="378"/>
              <a:ext cx="3350" cy="2244"/>
              <a:chOff x="0" y="0"/>
              <a:chExt cx="5027" cy="3366"/>
            </a:xfrm>
          </p:grpSpPr>
          <p:grpSp>
            <p:nvGrpSpPr>
              <p:cNvPr id="66634" name="Group 5"/>
              <p:cNvGrpSpPr>
                <a:grpSpLocks/>
              </p:cNvGrpSpPr>
              <p:nvPr/>
            </p:nvGrpSpPr>
            <p:grpSpPr bwMode="auto">
              <a:xfrm>
                <a:off x="7" y="0"/>
                <a:ext cx="5020" cy="3364"/>
                <a:chOff x="0" y="0"/>
                <a:chExt cx="5020" cy="3124"/>
              </a:xfrm>
            </p:grpSpPr>
            <p:sp>
              <p:nvSpPr>
                <p:cNvPr id="66706" name="Line 6"/>
                <p:cNvSpPr>
                  <a:spLocks noChangeShapeType="1"/>
                </p:cNvSpPr>
                <p:nvPr/>
              </p:nvSpPr>
              <p:spPr bwMode="auto">
                <a:xfrm rot="5400000">
                  <a:off x="1562" y="1562"/>
                  <a:ext cx="3124" cy="0"/>
                </a:xfrm>
                <a:prstGeom prst="line">
                  <a:avLst/>
                </a:prstGeom>
                <a:noFill/>
                <a:ln w="222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707" name="Line 7"/>
                <p:cNvSpPr>
                  <a:spLocks noChangeShapeType="1"/>
                </p:cNvSpPr>
                <p:nvPr/>
              </p:nvSpPr>
              <p:spPr bwMode="auto">
                <a:xfrm rot="5400000">
                  <a:off x="1458" y="1562"/>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708" name="Line 8"/>
                <p:cNvSpPr>
                  <a:spLocks noChangeShapeType="1"/>
                </p:cNvSpPr>
                <p:nvPr/>
              </p:nvSpPr>
              <p:spPr bwMode="auto">
                <a:xfrm rot="5400000">
                  <a:off x="1505" y="1562"/>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709" name="Line 9"/>
                <p:cNvSpPr>
                  <a:spLocks noChangeShapeType="1"/>
                </p:cNvSpPr>
                <p:nvPr/>
              </p:nvSpPr>
              <p:spPr bwMode="auto">
                <a:xfrm rot="5400000">
                  <a:off x="1408" y="1562"/>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710" name="Line 10"/>
                <p:cNvSpPr>
                  <a:spLocks noChangeShapeType="1"/>
                </p:cNvSpPr>
                <p:nvPr/>
              </p:nvSpPr>
              <p:spPr bwMode="auto">
                <a:xfrm rot="5400000">
                  <a:off x="1362" y="1562"/>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711" name="Line 11"/>
                <p:cNvSpPr>
                  <a:spLocks noChangeShapeType="1"/>
                </p:cNvSpPr>
                <p:nvPr/>
              </p:nvSpPr>
              <p:spPr bwMode="auto">
                <a:xfrm rot="5400000">
                  <a:off x="1309" y="1562"/>
                  <a:ext cx="3124" cy="0"/>
                </a:xfrm>
                <a:prstGeom prst="line">
                  <a:avLst/>
                </a:prstGeom>
                <a:noFill/>
                <a:ln w="222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712" name="Line 12"/>
                <p:cNvSpPr>
                  <a:spLocks noChangeShapeType="1"/>
                </p:cNvSpPr>
                <p:nvPr/>
              </p:nvSpPr>
              <p:spPr bwMode="auto">
                <a:xfrm rot="5400000">
                  <a:off x="1205" y="1562"/>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713" name="Line 13"/>
                <p:cNvSpPr>
                  <a:spLocks noChangeShapeType="1"/>
                </p:cNvSpPr>
                <p:nvPr/>
              </p:nvSpPr>
              <p:spPr bwMode="auto">
                <a:xfrm rot="5400000">
                  <a:off x="1252" y="1562"/>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714" name="Line 14"/>
                <p:cNvSpPr>
                  <a:spLocks noChangeShapeType="1"/>
                </p:cNvSpPr>
                <p:nvPr/>
              </p:nvSpPr>
              <p:spPr bwMode="auto">
                <a:xfrm rot="5400000">
                  <a:off x="1164" y="1562"/>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715" name="Line 15"/>
                <p:cNvSpPr>
                  <a:spLocks noChangeShapeType="1"/>
                </p:cNvSpPr>
                <p:nvPr/>
              </p:nvSpPr>
              <p:spPr bwMode="auto">
                <a:xfrm rot="5400000">
                  <a:off x="1117" y="1562"/>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716" name="Line 16"/>
                <p:cNvSpPr>
                  <a:spLocks noChangeShapeType="1"/>
                </p:cNvSpPr>
                <p:nvPr/>
              </p:nvSpPr>
              <p:spPr bwMode="auto">
                <a:xfrm rot="5400000">
                  <a:off x="1074" y="1562"/>
                  <a:ext cx="3124" cy="0"/>
                </a:xfrm>
                <a:prstGeom prst="line">
                  <a:avLst/>
                </a:prstGeom>
                <a:noFill/>
                <a:ln w="222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717" name="Line 17"/>
                <p:cNvSpPr>
                  <a:spLocks noChangeShapeType="1"/>
                </p:cNvSpPr>
                <p:nvPr/>
              </p:nvSpPr>
              <p:spPr bwMode="auto">
                <a:xfrm rot="5400000">
                  <a:off x="970" y="1562"/>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718" name="Line 18"/>
                <p:cNvSpPr>
                  <a:spLocks noChangeShapeType="1"/>
                </p:cNvSpPr>
                <p:nvPr/>
              </p:nvSpPr>
              <p:spPr bwMode="auto">
                <a:xfrm rot="5400000">
                  <a:off x="1017" y="1562"/>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719" name="Line 19"/>
                <p:cNvSpPr>
                  <a:spLocks noChangeShapeType="1"/>
                </p:cNvSpPr>
                <p:nvPr/>
              </p:nvSpPr>
              <p:spPr bwMode="auto">
                <a:xfrm rot="5400000">
                  <a:off x="921" y="1562"/>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720" name="Line 20"/>
                <p:cNvSpPr>
                  <a:spLocks noChangeShapeType="1"/>
                </p:cNvSpPr>
                <p:nvPr/>
              </p:nvSpPr>
              <p:spPr bwMode="auto">
                <a:xfrm rot="5400000">
                  <a:off x="883" y="1562"/>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721" name="Line 21"/>
                <p:cNvSpPr>
                  <a:spLocks noChangeShapeType="1"/>
                </p:cNvSpPr>
                <p:nvPr/>
              </p:nvSpPr>
              <p:spPr bwMode="auto">
                <a:xfrm rot="5400000">
                  <a:off x="830" y="1562"/>
                  <a:ext cx="3124" cy="0"/>
                </a:xfrm>
                <a:prstGeom prst="line">
                  <a:avLst/>
                </a:prstGeom>
                <a:noFill/>
                <a:ln w="222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722" name="Line 22"/>
                <p:cNvSpPr>
                  <a:spLocks noChangeShapeType="1"/>
                </p:cNvSpPr>
                <p:nvPr/>
              </p:nvSpPr>
              <p:spPr bwMode="auto">
                <a:xfrm rot="5400000">
                  <a:off x="735" y="1562"/>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723" name="Line 23"/>
                <p:cNvSpPr>
                  <a:spLocks noChangeShapeType="1"/>
                </p:cNvSpPr>
                <p:nvPr/>
              </p:nvSpPr>
              <p:spPr bwMode="auto">
                <a:xfrm rot="5400000">
                  <a:off x="782" y="1562"/>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724" name="Line 24"/>
                <p:cNvSpPr>
                  <a:spLocks noChangeShapeType="1"/>
                </p:cNvSpPr>
                <p:nvPr/>
              </p:nvSpPr>
              <p:spPr bwMode="auto">
                <a:xfrm rot="5400000">
                  <a:off x="685" y="1562"/>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725" name="Line 25"/>
                <p:cNvSpPr>
                  <a:spLocks noChangeShapeType="1"/>
                </p:cNvSpPr>
                <p:nvPr/>
              </p:nvSpPr>
              <p:spPr bwMode="auto">
                <a:xfrm rot="5400000">
                  <a:off x="647" y="1562"/>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726" name="Line 26"/>
                <p:cNvSpPr>
                  <a:spLocks noChangeShapeType="1"/>
                </p:cNvSpPr>
                <p:nvPr/>
              </p:nvSpPr>
              <p:spPr bwMode="auto">
                <a:xfrm rot="5400000">
                  <a:off x="594" y="1562"/>
                  <a:ext cx="3124" cy="0"/>
                </a:xfrm>
                <a:prstGeom prst="line">
                  <a:avLst/>
                </a:prstGeom>
                <a:noFill/>
                <a:ln w="222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727" name="Line 27"/>
                <p:cNvSpPr>
                  <a:spLocks noChangeShapeType="1"/>
                </p:cNvSpPr>
                <p:nvPr/>
              </p:nvSpPr>
              <p:spPr bwMode="auto">
                <a:xfrm rot="5400000">
                  <a:off x="500" y="1562"/>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728" name="Line 28"/>
                <p:cNvSpPr>
                  <a:spLocks noChangeShapeType="1"/>
                </p:cNvSpPr>
                <p:nvPr/>
              </p:nvSpPr>
              <p:spPr bwMode="auto">
                <a:xfrm rot="5400000">
                  <a:off x="547" y="1562"/>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729" name="Line 29"/>
                <p:cNvSpPr>
                  <a:spLocks noChangeShapeType="1"/>
                </p:cNvSpPr>
                <p:nvPr/>
              </p:nvSpPr>
              <p:spPr bwMode="auto">
                <a:xfrm rot="5400000">
                  <a:off x="450" y="1562"/>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730" name="Line 30"/>
                <p:cNvSpPr>
                  <a:spLocks noChangeShapeType="1"/>
                </p:cNvSpPr>
                <p:nvPr/>
              </p:nvSpPr>
              <p:spPr bwMode="auto">
                <a:xfrm rot="5400000">
                  <a:off x="394" y="1562"/>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731" name="Line 31"/>
                <p:cNvSpPr>
                  <a:spLocks noChangeShapeType="1"/>
                </p:cNvSpPr>
                <p:nvPr/>
              </p:nvSpPr>
              <p:spPr bwMode="auto">
                <a:xfrm rot="5400000">
                  <a:off x="350" y="1562"/>
                  <a:ext cx="3124" cy="0"/>
                </a:xfrm>
                <a:prstGeom prst="line">
                  <a:avLst/>
                </a:prstGeom>
                <a:noFill/>
                <a:ln w="222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732" name="Line 32"/>
                <p:cNvSpPr>
                  <a:spLocks noChangeShapeType="1"/>
                </p:cNvSpPr>
                <p:nvPr/>
              </p:nvSpPr>
              <p:spPr bwMode="auto">
                <a:xfrm rot="5400000">
                  <a:off x="255" y="1562"/>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733" name="Line 33"/>
                <p:cNvSpPr>
                  <a:spLocks noChangeShapeType="1"/>
                </p:cNvSpPr>
                <p:nvPr/>
              </p:nvSpPr>
              <p:spPr bwMode="auto">
                <a:xfrm rot="5400000">
                  <a:off x="302" y="1562"/>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734" name="Line 34"/>
                <p:cNvSpPr>
                  <a:spLocks noChangeShapeType="1"/>
                </p:cNvSpPr>
                <p:nvPr/>
              </p:nvSpPr>
              <p:spPr bwMode="auto">
                <a:xfrm rot="5400000">
                  <a:off x="205" y="1562"/>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735" name="Line 35"/>
                <p:cNvSpPr>
                  <a:spLocks noChangeShapeType="1"/>
                </p:cNvSpPr>
                <p:nvPr/>
              </p:nvSpPr>
              <p:spPr bwMode="auto">
                <a:xfrm rot="5400000">
                  <a:off x="159" y="1562"/>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736" name="Line 36"/>
                <p:cNvSpPr>
                  <a:spLocks noChangeShapeType="1"/>
                </p:cNvSpPr>
                <p:nvPr/>
              </p:nvSpPr>
              <p:spPr bwMode="auto">
                <a:xfrm rot="5400000">
                  <a:off x="116" y="1562"/>
                  <a:ext cx="3124" cy="0"/>
                </a:xfrm>
                <a:prstGeom prst="line">
                  <a:avLst/>
                </a:prstGeom>
                <a:noFill/>
                <a:ln w="222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737" name="Line 37"/>
                <p:cNvSpPr>
                  <a:spLocks noChangeShapeType="1"/>
                </p:cNvSpPr>
                <p:nvPr/>
              </p:nvSpPr>
              <p:spPr bwMode="auto">
                <a:xfrm rot="5400000">
                  <a:off x="12" y="1562"/>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738" name="Line 38"/>
                <p:cNvSpPr>
                  <a:spLocks noChangeShapeType="1"/>
                </p:cNvSpPr>
                <p:nvPr/>
              </p:nvSpPr>
              <p:spPr bwMode="auto">
                <a:xfrm rot="5400000">
                  <a:off x="59" y="1562"/>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739" name="Line 39"/>
                <p:cNvSpPr>
                  <a:spLocks noChangeShapeType="1"/>
                </p:cNvSpPr>
                <p:nvPr/>
              </p:nvSpPr>
              <p:spPr bwMode="auto">
                <a:xfrm rot="5400000">
                  <a:off x="-29" y="1562"/>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740" name="Line 40"/>
                <p:cNvSpPr>
                  <a:spLocks noChangeShapeType="1"/>
                </p:cNvSpPr>
                <p:nvPr/>
              </p:nvSpPr>
              <p:spPr bwMode="auto">
                <a:xfrm rot="5400000">
                  <a:off x="-76" y="1562"/>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741" name="Line 41"/>
                <p:cNvSpPr>
                  <a:spLocks noChangeShapeType="1"/>
                </p:cNvSpPr>
                <p:nvPr/>
              </p:nvSpPr>
              <p:spPr bwMode="auto">
                <a:xfrm rot="5400000">
                  <a:off x="-120" y="1562"/>
                  <a:ext cx="3124" cy="0"/>
                </a:xfrm>
                <a:prstGeom prst="line">
                  <a:avLst/>
                </a:prstGeom>
                <a:noFill/>
                <a:ln w="222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742" name="Line 42"/>
                <p:cNvSpPr>
                  <a:spLocks noChangeShapeType="1"/>
                </p:cNvSpPr>
                <p:nvPr/>
              </p:nvSpPr>
              <p:spPr bwMode="auto">
                <a:xfrm rot="5400000">
                  <a:off x="-223" y="1562"/>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743" name="Line 43"/>
                <p:cNvSpPr>
                  <a:spLocks noChangeShapeType="1"/>
                </p:cNvSpPr>
                <p:nvPr/>
              </p:nvSpPr>
              <p:spPr bwMode="auto">
                <a:xfrm rot="5400000">
                  <a:off x="-177" y="1562"/>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744" name="Line 44"/>
                <p:cNvSpPr>
                  <a:spLocks noChangeShapeType="1"/>
                </p:cNvSpPr>
                <p:nvPr/>
              </p:nvSpPr>
              <p:spPr bwMode="auto">
                <a:xfrm rot="5400000">
                  <a:off x="-264" y="1562"/>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745" name="Line 45"/>
                <p:cNvSpPr>
                  <a:spLocks noChangeShapeType="1"/>
                </p:cNvSpPr>
                <p:nvPr/>
              </p:nvSpPr>
              <p:spPr bwMode="auto">
                <a:xfrm rot="5400000">
                  <a:off x="-320" y="1562"/>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746" name="Line 46"/>
                <p:cNvSpPr>
                  <a:spLocks noChangeShapeType="1"/>
                </p:cNvSpPr>
                <p:nvPr/>
              </p:nvSpPr>
              <p:spPr bwMode="auto">
                <a:xfrm rot="5400000">
                  <a:off x="-369" y="1562"/>
                  <a:ext cx="3124" cy="0"/>
                </a:xfrm>
                <a:prstGeom prst="line">
                  <a:avLst/>
                </a:prstGeom>
                <a:noFill/>
                <a:ln w="222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747" name="Line 47"/>
                <p:cNvSpPr>
                  <a:spLocks noChangeShapeType="1"/>
                </p:cNvSpPr>
                <p:nvPr/>
              </p:nvSpPr>
              <p:spPr bwMode="auto">
                <a:xfrm rot="5400000">
                  <a:off x="-465" y="1562"/>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748" name="Line 48"/>
                <p:cNvSpPr>
                  <a:spLocks noChangeShapeType="1"/>
                </p:cNvSpPr>
                <p:nvPr/>
              </p:nvSpPr>
              <p:spPr bwMode="auto">
                <a:xfrm rot="5400000">
                  <a:off x="-417" y="1562"/>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749" name="Line 49"/>
                <p:cNvSpPr>
                  <a:spLocks noChangeShapeType="1"/>
                </p:cNvSpPr>
                <p:nvPr/>
              </p:nvSpPr>
              <p:spPr bwMode="auto">
                <a:xfrm rot="5400000">
                  <a:off x="-514" y="1562"/>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750" name="Line 50"/>
                <p:cNvSpPr>
                  <a:spLocks noChangeShapeType="1"/>
                </p:cNvSpPr>
                <p:nvPr/>
              </p:nvSpPr>
              <p:spPr bwMode="auto">
                <a:xfrm rot="5400000">
                  <a:off x="-561" y="1562"/>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751" name="Line 51"/>
                <p:cNvSpPr>
                  <a:spLocks noChangeShapeType="1"/>
                </p:cNvSpPr>
                <p:nvPr/>
              </p:nvSpPr>
              <p:spPr bwMode="auto">
                <a:xfrm rot="5400000">
                  <a:off x="-604" y="1562"/>
                  <a:ext cx="3124" cy="0"/>
                </a:xfrm>
                <a:prstGeom prst="line">
                  <a:avLst/>
                </a:prstGeom>
                <a:noFill/>
                <a:ln w="222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752" name="Line 52"/>
                <p:cNvSpPr>
                  <a:spLocks noChangeShapeType="1"/>
                </p:cNvSpPr>
                <p:nvPr/>
              </p:nvSpPr>
              <p:spPr bwMode="auto">
                <a:xfrm rot="5400000">
                  <a:off x="-700" y="1562"/>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753" name="Line 53"/>
                <p:cNvSpPr>
                  <a:spLocks noChangeShapeType="1"/>
                </p:cNvSpPr>
                <p:nvPr/>
              </p:nvSpPr>
              <p:spPr bwMode="auto">
                <a:xfrm rot="5400000">
                  <a:off x="-661" y="1562"/>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754" name="Line 54"/>
                <p:cNvSpPr>
                  <a:spLocks noChangeShapeType="1"/>
                </p:cNvSpPr>
                <p:nvPr/>
              </p:nvSpPr>
              <p:spPr bwMode="auto">
                <a:xfrm rot="5400000">
                  <a:off x="-749" y="1562"/>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755" name="Line 55"/>
                <p:cNvSpPr>
                  <a:spLocks noChangeShapeType="1"/>
                </p:cNvSpPr>
                <p:nvPr/>
              </p:nvSpPr>
              <p:spPr bwMode="auto">
                <a:xfrm rot="5400000">
                  <a:off x="-796" y="1562"/>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756" name="Line 56"/>
                <p:cNvSpPr>
                  <a:spLocks noChangeShapeType="1"/>
                </p:cNvSpPr>
                <p:nvPr/>
              </p:nvSpPr>
              <p:spPr bwMode="auto">
                <a:xfrm rot="5400000">
                  <a:off x="-841" y="1562"/>
                  <a:ext cx="3124" cy="0"/>
                </a:xfrm>
                <a:prstGeom prst="line">
                  <a:avLst/>
                </a:prstGeom>
                <a:noFill/>
                <a:ln w="222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757" name="Line 57"/>
                <p:cNvSpPr>
                  <a:spLocks noChangeShapeType="1"/>
                </p:cNvSpPr>
                <p:nvPr/>
              </p:nvSpPr>
              <p:spPr bwMode="auto">
                <a:xfrm rot="5400000">
                  <a:off x="-936" y="1562"/>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758" name="Line 58"/>
                <p:cNvSpPr>
                  <a:spLocks noChangeShapeType="1"/>
                </p:cNvSpPr>
                <p:nvPr/>
              </p:nvSpPr>
              <p:spPr bwMode="auto">
                <a:xfrm rot="5400000">
                  <a:off x="-889" y="1562"/>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759" name="Line 59"/>
                <p:cNvSpPr>
                  <a:spLocks noChangeShapeType="1"/>
                </p:cNvSpPr>
                <p:nvPr/>
              </p:nvSpPr>
              <p:spPr bwMode="auto">
                <a:xfrm rot="5400000">
                  <a:off x="-985" y="1562"/>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760" name="Line 60"/>
                <p:cNvSpPr>
                  <a:spLocks noChangeShapeType="1"/>
                </p:cNvSpPr>
                <p:nvPr/>
              </p:nvSpPr>
              <p:spPr bwMode="auto">
                <a:xfrm rot="5400000">
                  <a:off x="-1033" y="1562"/>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761" name="Line 61"/>
                <p:cNvSpPr>
                  <a:spLocks noChangeShapeType="1"/>
                </p:cNvSpPr>
                <p:nvPr/>
              </p:nvSpPr>
              <p:spPr bwMode="auto">
                <a:xfrm rot="5400000">
                  <a:off x="-1076" y="1562"/>
                  <a:ext cx="3124" cy="0"/>
                </a:xfrm>
                <a:prstGeom prst="line">
                  <a:avLst/>
                </a:prstGeom>
                <a:noFill/>
                <a:ln w="222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762" name="Line 62"/>
                <p:cNvSpPr>
                  <a:spLocks noChangeShapeType="1"/>
                </p:cNvSpPr>
                <p:nvPr/>
              </p:nvSpPr>
              <p:spPr bwMode="auto">
                <a:xfrm rot="5400000">
                  <a:off x="-1171" y="1562"/>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763" name="Line 63"/>
                <p:cNvSpPr>
                  <a:spLocks noChangeShapeType="1"/>
                </p:cNvSpPr>
                <p:nvPr/>
              </p:nvSpPr>
              <p:spPr bwMode="auto">
                <a:xfrm rot="5400000">
                  <a:off x="-1133" y="1562"/>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764" name="Line 64"/>
                <p:cNvSpPr>
                  <a:spLocks noChangeShapeType="1"/>
                </p:cNvSpPr>
                <p:nvPr/>
              </p:nvSpPr>
              <p:spPr bwMode="auto">
                <a:xfrm rot="5400000">
                  <a:off x="-1221" y="1562"/>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765" name="Line 65"/>
                <p:cNvSpPr>
                  <a:spLocks noChangeShapeType="1"/>
                </p:cNvSpPr>
                <p:nvPr/>
              </p:nvSpPr>
              <p:spPr bwMode="auto">
                <a:xfrm rot="5400000">
                  <a:off x="-1268" y="1562"/>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766" name="Line 66"/>
                <p:cNvSpPr>
                  <a:spLocks noChangeShapeType="1"/>
                </p:cNvSpPr>
                <p:nvPr/>
              </p:nvSpPr>
              <p:spPr bwMode="auto">
                <a:xfrm rot="5400000">
                  <a:off x="-1309" y="1562"/>
                  <a:ext cx="3124" cy="0"/>
                </a:xfrm>
                <a:prstGeom prst="line">
                  <a:avLst/>
                </a:prstGeom>
                <a:noFill/>
                <a:ln w="222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767" name="Line 67"/>
                <p:cNvSpPr>
                  <a:spLocks noChangeShapeType="1"/>
                </p:cNvSpPr>
                <p:nvPr/>
              </p:nvSpPr>
              <p:spPr bwMode="auto">
                <a:xfrm rot="5400000">
                  <a:off x="-1413" y="1562"/>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768" name="Line 68"/>
                <p:cNvSpPr>
                  <a:spLocks noChangeShapeType="1"/>
                </p:cNvSpPr>
                <p:nvPr/>
              </p:nvSpPr>
              <p:spPr bwMode="auto">
                <a:xfrm rot="5400000">
                  <a:off x="-1367" y="1562"/>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769" name="Line 69"/>
                <p:cNvSpPr>
                  <a:spLocks noChangeShapeType="1"/>
                </p:cNvSpPr>
                <p:nvPr/>
              </p:nvSpPr>
              <p:spPr bwMode="auto">
                <a:xfrm rot="5400000">
                  <a:off x="-1463" y="1562"/>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770" name="Line 70"/>
                <p:cNvSpPr>
                  <a:spLocks noChangeShapeType="1"/>
                </p:cNvSpPr>
                <p:nvPr/>
              </p:nvSpPr>
              <p:spPr bwMode="auto">
                <a:xfrm rot="5400000">
                  <a:off x="-1510" y="1562"/>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771" name="Line 71"/>
                <p:cNvSpPr>
                  <a:spLocks noChangeShapeType="1"/>
                </p:cNvSpPr>
                <p:nvPr/>
              </p:nvSpPr>
              <p:spPr bwMode="auto">
                <a:xfrm rot="5400000">
                  <a:off x="-1562" y="1562"/>
                  <a:ext cx="3124" cy="0"/>
                </a:xfrm>
                <a:prstGeom prst="line">
                  <a:avLst/>
                </a:prstGeom>
                <a:noFill/>
                <a:ln w="222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772" name="Line 72"/>
                <p:cNvSpPr>
                  <a:spLocks noChangeShapeType="1"/>
                </p:cNvSpPr>
                <p:nvPr/>
              </p:nvSpPr>
              <p:spPr bwMode="auto">
                <a:xfrm rot="5400000">
                  <a:off x="2507" y="1562"/>
                  <a:ext cx="3124" cy="0"/>
                </a:xfrm>
                <a:prstGeom prst="line">
                  <a:avLst/>
                </a:prstGeom>
                <a:noFill/>
                <a:ln w="222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773" name="Line 73"/>
                <p:cNvSpPr>
                  <a:spLocks noChangeShapeType="1"/>
                </p:cNvSpPr>
                <p:nvPr/>
              </p:nvSpPr>
              <p:spPr bwMode="auto">
                <a:xfrm rot="5400000">
                  <a:off x="2411" y="1562"/>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774" name="Line 74"/>
                <p:cNvSpPr>
                  <a:spLocks noChangeShapeType="1"/>
                </p:cNvSpPr>
                <p:nvPr/>
              </p:nvSpPr>
              <p:spPr bwMode="auto">
                <a:xfrm rot="5400000">
                  <a:off x="2450" y="1562"/>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775" name="Line 75"/>
                <p:cNvSpPr>
                  <a:spLocks noChangeShapeType="1"/>
                </p:cNvSpPr>
                <p:nvPr/>
              </p:nvSpPr>
              <p:spPr bwMode="auto">
                <a:xfrm rot="5400000">
                  <a:off x="2362" y="1562"/>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776" name="Line 76"/>
                <p:cNvSpPr>
                  <a:spLocks noChangeShapeType="1"/>
                </p:cNvSpPr>
                <p:nvPr/>
              </p:nvSpPr>
              <p:spPr bwMode="auto">
                <a:xfrm rot="5400000">
                  <a:off x="2315" y="1562"/>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777" name="Line 77"/>
                <p:cNvSpPr>
                  <a:spLocks noChangeShapeType="1"/>
                </p:cNvSpPr>
                <p:nvPr/>
              </p:nvSpPr>
              <p:spPr bwMode="auto">
                <a:xfrm rot="5400000">
                  <a:off x="2270" y="1562"/>
                  <a:ext cx="3124" cy="0"/>
                </a:xfrm>
                <a:prstGeom prst="line">
                  <a:avLst/>
                </a:prstGeom>
                <a:noFill/>
                <a:ln w="222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778" name="Line 78"/>
                <p:cNvSpPr>
                  <a:spLocks noChangeShapeType="1"/>
                </p:cNvSpPr>
                <p:nvPr/>
              </p:nvSpPr>
              <p:spPr bwMode="auto">
                <a:xfrm rot="5400000">
                  <a:off x="2175" y="1562"/>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779" name="Line 79"/>
                <p:cNvSpPr>
                  <a:spLocks noChangeShapeType="1"/>
                </p:cNvSpPr>
                <p:nvPr/>
              </p:nvSpPr>
              <p:spPr bwMode="auto">
                <a:xfrm rot="5400000">
                  <a:off x="2222" y="1562"/>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780" name="Line 80"/>
                <p:cNvSpPr>
                  <a:spLocks noChangeShapeType="1"/>
                </p:cNvSpPr>
                <p:nvPr/>
              </p:nvSpPr>
              <p:spPr bwMode="auto">
                <a:xfrm rot="5400000">
                  <a:off x="2126" y="1562"/>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781" name="Line 81"/>
                <p:cNvSpPr>
                  <a:spLocks noChangeShapeType="1"/>
                </p:cNvSpPr>
                <p:nvPr/>
              </p:nvSpPr>
              <p:spPr bwMode="auto">
                <a:xfrm rot="5400000">
                  <a:off x="2078" y="1562"/>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782" name="Line 82"/>
                <p:cNvSpPr>
                  <a:spLocks noChangeShapeType="1"/>
                </p:cNvSpPr>
                <p:nvPr/>
              </p:nvSpPr>
              <p:spPr bwMode="auto">
                <a:xfrm rot="5400000">
                  <a:off x="2035" y="1562"/>
                  <a:ext cx="3124" cy="0"/>
                </a:xfrm>
                <a:prstGeom prst="line">
                  <a:avLst/>
                </a:prstGeom>
                <a:noFill/>
                <a:ln w="222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783" name="Line 83"/>
                <p:cNvSpPr>
                  <a:spLocks noChangeShapeType="1"/>
                </p:cNvSpPr>
                <p:nvPr/>
              </p:nvSpPr>
              <p:spPr bwMode="auto">
                <a:xfrm rot="5400000">
                  <a:off x="1940" y="1562"/>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784" name="Line 84"/>
                <p:cNvSpPr>
                  <a:spLocks noChangeShapeType="1"/>
                </p:cNvSpPr>
                <p:nvPr/>
              </p:nvSpPr>
              <p:spPr bwMode="auto">
                <a:xfrm rot="5400000">
                  <a:off x="1978" y="1562"/>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785" name="Line 85"/>
                <p:cNvSpPr>
                  <a:spLocks noChangeShapeType="1"/>
                </p:cNvSpPr>
                <p:nvPr/>
              </p:nvSpPr>
              <p:spPr bwMode="auto">
                <a:xfrm rot="5400000">
                  <a:off x="1890" y="1562"/>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786" name="Line 86"/>
                <p:cNvSpPr>
                  <a:spLocks noChangeShapeType="1"/>
                </p:cNvSpPr>
                <p:nvPr/>
              </p:nvSpPr>
              <p:spPr bwMode="auto">
                <a:xfrm rot="5400000">
                  <a:off x="1843" y="1562"/>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787" name="Line 87"/>
                <p:cNvSpPr>
                  <a:spLocks noChangeShapeType="1"/>
                </p:cNvSpPr>
                <p:nvPr/>
              </p:nvSpPr>
              <p:spPr bwMode="auto">
                <a:xfrm rot="5400000">
                  <a:off x="1802" y="1562"/>
                  <a:ext cx="3124" cy="0"/>
                </a:xfrm>
                <a:prstGeom prst="line">
                  <a:avLst/>
                </a:prstGeom>
                <a:noFill/>
                <a:ln w="222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788" name="Line 88"/>
                <p:cNvSpPr>
                  <a:spLocks noChangeShapeType="1"/>
                </p:cNvSpPr>
                <p:nvPr/>
              </p:nvSpPr>
              <p:spPr bwMode="auto">
                <a:xfrm rot="5400000">
                  <a:off x="1698" y="1562"/>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789" name="Line 89"/>
                <p:cNvSpPr>
                  <a:spLocks noChangeShapeType="1"/>
                </p:cNvSpPr>
                <p:nvPr/>
              </p:nvSpPr>
              <p:spPr bwMode="auto">
                <a:xfrm rot="5400000">
                  <a:off x="1744" y="1562"/>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790" name="Line 90"/>
                <p:cNvSpPr>
                  <a:spLocks noChangeShapeType="1"/>
                </p:cNvSpPr>
                <p:nvPr/>
              </p:nvSpPr>
              <p:spPr bwMode="auto">
                <a:xfrm rot="5400000">
                  <a:off x="1648" y="1562"/>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791" name="Line 91"/>
                <p:cNvSpPr>
                  <a:spLocks noChangeShapeType="1"/>
                </p:cNvSpPr>
                <p:nvPr/>
              </p:nvSpPr>
              <p:spPr bwMode="auto">
                <a:xfrm rot="5400000">
                  <a:off x="1601" y="1562"/>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792" name="Line 92"/>
                <p:cNvSpPr>
                  <a:spLocks noChangeShapeType="1"/>
                </p:cNvSpPr>
                <p:nvPr/>
              </p:nvSpPr>
              <p:spPr bwMode="auto">
                <a:xfrm rot="5400000">
                  <a:off x="3458" y="1562"/>
                  <a:ext cx="3124" cy="0"/>
                </a:xfrm>
                <a:prstGeom prst="line">
                  <a:avLst/>
                </a:prstGeom>
                <a:noFill/>
                <a:ln w="222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793" name="Line 93"/>
                <p:cNvSpPr>
                  <a:spLocks noChangeShapeType="1"/>
                </p:cNvSpPr>
                <p:nvPr/>
              </p:nvSpPr>
              <p:spPr bwMode="auto">
                <a:xfrm rot="5400000">
                  <a:off x="3362" y="1562"/>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794" name="Line 94"/>
                <p:cNvSpPr>
                  <a:spLocks noChangeShapeType="1"/>
                </p:cNvSpPr>
                <p:nvPr/>
              </p:nvSpPr>
              <p:spPr bwMode="auto">
                <a:xfrm rot="5400000">
                  <a:off x="3401" y="1562"/>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795" name="Line 95"/>
                <p:cNvSpPr>
                  <a:spLocks noChangeShapeType="1"/>
                </p:cNvSpPr>
                <p:nvPr/>
              </p:nvSpPr>
              <p:spPr bwMode="auto">
                <a:xfrm rot="5400000">
                  <a:off x="3313" y="1562"/>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796" name="Line 96"/>
                <p:cNvSpPr>
                  <a:spLocks noChangeShapeType="1"/>
                </p:cNvSpPr>
                <p:nvPr/>
              </p:nvSpPr>
              <p:spPr bwMode="auto">
                <a:xfrm rot="5400000">
                  <a:off x="3266" y="1562"/>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797" name="Line 97"/>
                <p:cNvSpPr>
                  <a:spLocks noChangeShapeType="1"/>
                </p:cNvSpPr>
                <p:nvPr/>
              </p:nvSpPr>
              <p:spPr bwMode="auto">
                <a:xfrm rot="5400000">
                  <a:off x="3221" y="1562"/>
                  <a:ext cx="3124" cy="0"/>
                </a:xfrm>
                <a:prstGeom prst="line">
                  <a:avLst/>
                </a:prstGeom>
                <a:noFill/>
                <a:ln w="222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798" name="Line 98"/>
                <p:cNvSpPr>
                  <a:spLocks noChangeShapeType="1"/>
                </p:cNvSpPr>
                <p:nvPr/>
              </p:nvSpPr>
              <p:spPr bwMode="auto">
                <a:xfrm rot="5400000">
                  <a:off x="3126" y="1562"/>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799" name="Line 99"/>
                <p:cNvSpPr>
                  <a:spLocks noChangeShapeType="1"/>
                </p:cNvSpPr>
                <p:nvPr/>
              </p:nvSpPr>
              <p:spPr bwMode="auto">
                <a:xfrm rot="5400000">
                  <a:off x="3173" y="1562"/>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800" name="Line 100"/>
                <p:cNvSpPr>
                  <a:spLocks noChangeShapeType="1"/>
                </p:cNvSpPr>
                <p:nvPr/>
              </p:nvSpPr>
              <p:spPr bwMode="auto">
                <a:xfrm rot="5400000">
                  <a:off x="3077" y="1562"/>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801" name="Line 101"/>
                <p:cNvSpPr>
                  <a:spLocks noChangeShapeType="1"/>
                </p:cNvSpPr>
                <p:nvPr/>
              </p:nvSpPr>
              <p:spPr bwMode="auto">
                <a:xfrm rot="5400000">
                  <a:off x="3029" y="1562"/>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802" name="Line 102"/>
                <p:cNvSpPr>
                  <a:spLocks noChangeShapeType="1"/>
                </p:cNvSpPr>
                <p:nvPr/>
              </p:nvSpPr>
              <p:spPr bwMode="auto">
                <a:xfrm rot="5400000">
                  <a:off x="2986" y="1562"/>
                  <a:ext cx="3124" cy="0"/>
                </a:xfrm>
                <a:prstGeom prst="line">
                  <a:avLst/>
                </a:prstGeom>
                <a:noFill/>
                <a:ln w="222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803" name="Line 103"/>
                <p:cNvSpPr>
                  <a:spLocks noChangeShapeType="1"/>
                </p:cNvSpPr>
                <p:nvPr/>
              </p:nvSpPr>
              <p:spPr bwMode="auto">
                <a:xfrm rot="5400000">
                  <a:off x="2891" y="1562"/>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804" name="Line 104"/>
                <p:cNvSpPr>
                  <a:spLocks noChangeShapeType="1"/>
                </p:cNvSpPr>
                <p:nvPr/>
              </p:nvSpPr>
              <p:spPr bwMode="auto">
                <a:xfrm rot="5400000">
                  <a:off x="2929" y="1562"/>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805" name="Line 105"/>
                <p:cNvSpPr>
                  <a:spLocks noChangeShapeType="1"/>
                </p:cNvSpPr>
                <p:nvPr/>
              </p:nvSpPr>
              <p:spPr bwMode="auto">
                <a:xfrm rot="5400000">
                  <a:off x="2841" y="1562"/>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806" name="Line 106"/>
                <p:cNvSpPr>
                  <a:spLocks noChangeShapeType="1"/>
                </p:cNvSpPr>
                <p:nvPr/>
              </p:nvSpPr>
              <p:spPr bwMode="auto">
                <a:xfrm rot="5400000">
                  <a:off x="2794" y="1562"/>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807" name="Line 107"/>
                <p:cNvSpPr>
                  <a:spLocks noChangeShapeType="1"/>
                </p:cNvSpPr>
                <p:nvPr/>
              </p:nvSpPr>
              <p:spPr bwMode="auto">
                <a:xfrm rot="5400000">
                  <a:off x="2753" y="1562"/>
                  <a:ext cx="3124" cy="0"/>
                </a:xfrm>
                <a:prstGeom prst="line">
                  <a:avLst/>
                </a:prstGeom>
                <a:noFill/>
                <a:ln w="222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808" name="Line 108"/>
                <p:cNvSpPr>
                  <a:spLocks noChangeShapeType="1"/>
                </p:cNvSpPr>
                <p:nvPr/>
              </p:nvSpPr>
              <p:spPr bwMode="auto">
                <a:xfrm rot="5400000">
                  <a:off x="2649" y="1562"/>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809" name="Line 109"/>
                <p:cNvSpPr>
                  <a:spLocks noChangeShapeType="1"/>
                </p:cNvSpPr>
                <p:nvPr/>
              </p:nvSpPr>
              <p:spPr bwMode="auto">
                <a:xfrm rot="5400000">
                  <a:off x="2695" y="1562"/>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810" name="Line 110"/>
                <p:cNvSpPr>
                  <a:spLocks noChangeShapeType="1"/>
                </p:cNvSpPr>
                <p:nvPr/>
              </p:nvSpPr>
              <p:spPr bwMode="auto">
                <a:xfrm rot="5400000">
                  <a:off x="2599" y="1562"/>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811" name="Line 111"/>
                <p:cNvSpPr>
                  <a:spLocks noChangeShapeType="1"/>
                </p:cNvSpPr>
                <p:nvPr/>
              </p:nvSpPr>
              <p:spPr bwMode="auto">
                <a:xfrm rot="5400000">
                  <a:off x="2552" y="1562"/>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66635" name="Line 112"/>
              <p:cNvSpPr>
                <a:spLocks noChangeShapeType="1"/>
              </p:cNvSpPr>
              <p:nvPr/>
            </p:nvSpPr>
            <p:spPr bwMode="auto">
              <a:xfrm>
                <a:off x="0" y="2"/>
                <a:ext cx="5021" cy="0"/>
              </a:xfrm>
              <a:prstGeom prst="line">
                <a:avLst/>
              </a:prstGeom>
              <a:noFill/>
              <a:ln w="222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636" name="Line 113"/>
              <p:cNvSpPr>
                <a:spLocks noChangeShapeType="1"/>
              </p:cNvSpPr>
              <p:nvPr/>
            </p:nvSpPr>
            <p:spPr bwMode="auto">
              <a:xfrm>
                <a:off x="0" y="98"/>
                <a:ext cx="5021"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637" name="Line 114"/>
              <p:cNvSpPr>
                <a:spLocks noChangeShapeType="1"/>
              </p:cNvSpPr>
              <p:nvPr/>
            </p:nvSpPr>
            <p:spPr bwMode="auto">
              <a:xfrm>
                <a:off x="0" y="50"/>
                <a:ext cx="5021"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638" name="Line 115"/>
              <p:cNvSpPr>
                <a:spLocks noChangeShapeType="1"/>
              </p:cNvSpPr>
              <p:nvPr/>
            </p:nvSpPr>
            <p:spPr bwMode="auto">
              <a:xfrm>
                <a:off x="0" y="147"/>
                <a:ext cx="5021"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639" name="Line 116"/>
              <p:cNvSpPr>
                <a:spLocks noChangeShapeType="1"/>
              </p:cNvSpPr>
              <p:nvPr/>
            </p:nvSpPr>
            <p:spPr bwMode="auto">
              <a:xfrm>
                <a:off x="0" y="185"/>
                <a:ext cx="5021"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640" name="Line 117"/>
              <p:cNvSpPr>
                <a:spLocks noChangeShapeType="1"/>
              </p:cNvSpPr>
              <p:nvPr/>
            </p:nvSpPr>
            <p:spPr bwMode="auto">
              <a:xfrm>
                <a:off x="0" y="246"/>
                <a:ext cx="5021" cy="0"/>
              </a:xfrm>
              <a:prstGeom prst="line">
                <a:avLst/>
              </a:prstGeom>
              <a:noFill/>
              <a:ln w="222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641" name="Line 118"/>
              <p:cNvSpPr>
                <a:spLocks noChangeShapeType="1"/>
              </p:cNvSpPr>
              <p:nvPr/>
            </p:nvSpPr>
            <p:spPr bwMode="auto">
              <a:xfrm>
                <a:off x="0" y="343"/>
                <a:ext cx="5021"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642" name="Line 119"/>
              <p:cNvSpPr>
                <a:spLocks noChangeShapeType="1"/>
              </p:cNvSpPr>
              <p:nvPr/>
            </p:nvSpPr>
            <p:spPr bwMode="auto">
              <a:xfrm>
                <a:off x="0" y="286"/>
                <a:ext cx="5021"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643" name="Line 120"/>
              <p:cNvSpPr>
                <a:spLocks noChangeShapeType="1"/>
              </p:cNvSpPr>
              <p:nvPr/>
            </p:nvSpPr>
            <p:spPr bwMode="auto">
              <a:xfrm>
                <a:off x="0" y="392"/>
                <a:ext cx="5021"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644" name="Line 121"/>
              <p:cNvSpPr>
                <a:spLocks noChangeShapeType="1"/>
              </p:cNvSpPr>
              <p:nvPr/>
            </p:nvSpPr>
            <p:spPr bwMode="auto">
              <a:xfrm>
                <a:off x="0" y="430"/>
                <a:ext cx="5021"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645" name="Line 122"/>
              <p:cNvSpPr>
                <a:spLocks noChangeShapeType="1"/>
              </p:cNvSpPr>
              <p:nvPr/>
            </p:nvSpPr>
            <p:spPr bwMode="auto">
              <a:xfrm>
                <a:off x="0" y="491"/>
                <a:ext cx="5021" cy="0"/>
              </a:xfrm>
              <a:prstGeom prst="line">
                <a:avLst/>
              </a:prstGeom>
              <a:noFill/>
              <a:ln w="222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646" name="Line 123"/>
              <p:cNvSpPr>
                <a:spLocks noChangeShapeType="1"/>
              </p:cNvSpPr>
              <p:nvPr/>
            </p:nvSpPr>
            <p:spPr bwMode="auto">
              <a:xfrm>
                <a:off x="0" y="578"/>
                <a:ext cx="5021"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647" name="Line 124"/>
              <p:cNvSpPr>
                <a:spLocks noChangeShapeType="1"/>
              </p:cNvSpPr>
              <p:nvPr/>
            </p:nvSpPr>
            <p:spPr bwMode="auto">
              <a:xfrm>
                <a:off x="0" y="530"/>
                <a:ext cx="5021"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648" name="Line 125"/>
              <p:cNvSpPr>
                <a:spLocks noChangeShapeType="1"/>
              </p:cNvSpPr>
              <p:nvPr/>
            </p:nvSpPr>
            <p:spPr bwMode="auto">
              <a:xfrm>
                <a:off x="0" y="627"/>
                <a:ext cx="5021"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649" name="Line 126"/>
              <p:cNvSpPr>
                <a:spLocks noChangeShapeType="1"/>
              </p:cNvSpPr>
              <p:nvPr/>
            </p:nvSpPr>
            <p:spPr bwMode="auto">
              <a:xfrm>
                <a:off x="0" y="674"/>
                <a:ext cx="5021"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650" name="Line 127"/>
              <p:cNvSpPr>
                <a:spLocks noChangeShapeType="1"/>
              </p:cNvSpPr>
              <p:nvPr/>
            </p:nvSpPr>
            <p:spPr bwMode="auto">
              <a:xfrm>
                <a:off x="0" y="726"/>
                <a:ext cx="5021" cy="0"/>
              </a:xfrm>
              <a:prstGeom prst="line">
                <a:avLst/>
              </a:prstGeom>
              <a:noFill/>
              <a:ln w="222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651" name="Line 128"/>
              <p:cNvSpPr>
                <a:spLocks noChangeShapeType="1"/>
              </p:cNvSpPr>
              <p:nvPr/>
            </p:nvSpPr>
            <p:spPr bwMode="auto">
              <a:xfrm>
                <a:off x="0" y="823"/>
                <a:ext cx="5021"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652" name="Line 129"/>
              <p:cNvSpPr>
                <a:spLocks noChangeShapeType="1"/>
              </p:cNvSpPr>
              <p:nvPr/>
            </p:nvSpPr>
            <p:spPr bwMode="auto">
              <a:xfrm>
                <a:off x="0" y="775"/>
                <a:ext cx="5021"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653" name="Line 130"/>
              <p:cNvSpPr>
                <a:spLocks noChangeShapeType="1"/>
              </p:cNvSpPr>
              <p:nvPr/>
            </p:nvSpPr>
            <p:spPr bwMode="auto">
              <a:xfrm>
                <a:off x="0" y="872"/>
                <a:ext cx="5021"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654" name="Line 131"/>
              <p:cNvSpPr>
                <a:spLocks noChangeShapeType="1"/>
              </p:cNvSpPr>
              <p:nvPr/>
            </p:nvSpPr>
            <p:spPr bwMode="auto">
              <a:xfrm>
                <a:off x="0" y="919"/>
                <a:ext cx="5021"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655" name="Line 132"/>
              <p:cNvSpPr>
                <a:spLocks noChangeShapeType="1"/>
              </p:cNvSpPr>
              <p:nvPr/>
            </p:nvSpPr>
            <p:spPr bwMode="auto">
              <a:xfrm>
                <a:off x="0" y="962"/>
                <a:ext cx="5021" cy="0"/>
              </a:xfrm>
              <a:prstGeom prst="line">
                <a:avLst/>
              </a:prstGeom>
              <a:noFill/>
              <a:ln w="222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656" name="Line 133"/>
              <p:cNvSpPr>
                <a:spLocks noChangeShapeType="1"/>
              </p:cNvSpPr>
              <p:nvPr/>
            </p:nvSpPr>
            <p:spPr bwMode="auto">
              <a:xfrm>
                <a:off x="0" y="1058"/>
                <a:ext cx="5021"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657" name="Line 134"/>
              <p:cNvSpPr>
                <a:spLocks noChangeShapeType="1"/>
              </p:cNvSpPr>
              <p:nvPr/>
            </p:nvSpPr>
            <p:spPr bwMode="auto">
              <a:xfrm>
                <a:off x="0" y="1010"/>
                <a:ext cx="5021"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658" name="Line 135"/>
              <p:cNvSpPr>
                <a:spLocks noChangeShapeType="1"/>
              </p:cNvSpPr>
              <p:nvPr/>
            </p:nvSpPr>
            <p:spPr bwMode="auto">
              <a:xfrm>
                <a:off x="0" y="1107"/>
                <a:ext cx="5021"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659" name="Line 136"/>
              <p:cNvSpPr>
                <a:spLocks noChangeShapeType="1"/>
              </p:cNvSpPr>
              <p:nvPr/>
            </p:nvSpPr>
            <p:spPr bwMode="auto">
              <a:xfrm>
                <a:off x="0" y="1154"/>
                <a:ext cx="5021"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660" name="Line 137"/>
              <p:cNvSpPr>
                <a:spLocks noChangeShapeType="1"/>
              </p:cNvSpPr>
              <p:nvPr/>
            </p:nvSpPr>
            <p:spPr bwMode="auto">
              <a:xfrm>
                <a:off x="0" y="1206"/>
                <a:ext cx="5021" cy="0"/>
              </a:xfrm>
              <a:prstGeom prst="line">
                <a:avLst/>
              </a:prstGeom>
              <a:noFill/>
              <a:ln w="222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661" name="Line 138"/>
              <p:cNvSpPr>
                <a:spLocks noChangeShapeType="1"/>
              </p:cNvSpPr>
              <p:nvPr/>
            </p:nvSpPr>
            <p:spPr bwMode="auto">
              <a:xfrm>
                <a:off x="0" y="1294"/>
                <a:ext cx="5021"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662" name="Line 139"/>
              <p:cNvSpPr>
                <a:spLocks noChangeShapeType="1"/>
              </p:cNvSpPr>
              <p:nvPr/>
            </p:nvSpPr>
            <p:spPr bwMode="auto">
              <a:xfrm>
                <a:off x="0" y="1254"/>
                <a:ext cx="5021"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663" name="Line 140"/>
              <p:cNvSpPr>
                <a:spLocks noChangeShapeType="1"/>
              </p:cNvSpPr>
              <p:nvPr/>
            </p:nvSpPr>
            <p:spPr bwMode="auto">
              <a:xfrm>
                <a:off x="0" y="1343"/>
                <a:ext cx="5021"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664" name="Line 141"/>
              <p:cNvSpPr>
                <a:spLocks noChangeShapeType="1"/>
              </p:cNvSpPr>
              <p:nvPr/>
            </p:nvSpPr>
            <p:spPr bwMode="auto">
              <a:xfrm>
                <a:off x="0" y="1390"/>
                <a:ext cx="5021"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665" name="Line 142"/>
              <p:cNvSpPr>
                <a:spLocks noChangeShapeType="1"/>
              </p:cNvSpPr>
              <p:nvPr/>
            </p:nvSpPr>
            <p:spPr bwMode="auto">
              <a:xfrm>
                <a:off x="0" y="1442"/>
                <a:ext cx="5021" cy="0"/>
              </a:xfrm>
              <a:prstGeom prst="line">
                <a:avLst/>
              </a:prstGeom>
              <a:noFill/>
              <a:ln w="222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666" name="Line 143"/>
              <p:cNvSpPr>
                <a:spLocks noChangeShapeType="1"/>
              </p:cNvSpPr>
              <p:nvPr/>
            </p:nvSpPr>
            <p:spPr bwMode="auto">
              <a:xfrm>
                <a:off x="0" y="1538"/>
                <a:ext cx="5021"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667" name="Line 144"/>
              <p:cNvSpPr>
                <a:spLocks noChangeShapeType="1"/>
              </p:cNvSpPr>
              <p:nvPr/>
            </p:nvSpPr>
            <p:spPr bwMode="auto">
              <a:xfrm>
                <a:off x="0" y="1490"/>
                <a:ext cx="5021"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668" name="Line 145"/>
              <p:cNvSpPr>
                <a:spLocks noChangeShapeType="1"/>
              </p:cNvSpPr>
              <p:nvPr/>
            </p:nvSpPr>
            <p:spPr bwMode="auto">
              <a:xfrm>
                <a:off x="0" y="1587"/>
                <a:ext cx="5021"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669" name="Line 146"/>
              <p:cNvSpPr>
                <a:spLocks noChangeShapeType="1"/>
              </p:cNvSpPr>
              <p:nvPr/>
            </p:nvSpPr>
            <p:spPr bwMode="auto">
              <a:xfrm>
                <a:off x="0" y="1634"/>
                <a:ext cx="5021"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670" name="Line 147"/>
              <p:cNvSpPr>
                <a:spLocks noChangeShapeType="1"/>
              </p:cNvSpPr>
              <p:nvPr/>
            </p:nvSpPr>
            <p:spPr bwMode="auto">
              <a:xfrm>
                <a:off x="0" y="1686"/>
                <a:ext cx="5021" cy="0"/>
              </a:xfrm>
              <a:prstGeom prst="line">
                <a:avLst/>
              </a:prstGeom>
              <a:noFill/>
              <a:ln w="222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671" name="Line 148"/>
              <p:cNvSpPr>
                <a:spLocks noChangeShapeType="1"/>
              </p:cNvSpPr>
              <p:nvPr/>
            </p:nvSpPr>
            <p:spPr bwMode="auto">
              <a:xfrm>
                <a:off x="0" y="1782"/>
                <a:ext cx="5021"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672" name="Line 149"/>
              <p:cNvSpPr>
                <a:spLocks noChangeShapeType="1"/>
              </p:cNvSpPr>
              <p:nvPr/>
            </p:nvSpPr>
            <p:spPr bwMode="auto">
              <a:xfrm>
                <a:off x="0" y="1734"/>
                <a:ext cx="5021"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673" name="Line 150"/>
              <p:cNvSpPr>
                <a:spLocks noChangeShapeType="1"/>
              </p:cNvSpPr>
              <p:nvPr/>
            </p:nvSpPr>
            <p:spPr bwMode="auto">
              <a:xfrm>
                <a:off x="0" y="1832"/>
                <a:ext cx="5021"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674" name="Line 151"/>
              <p:cNvSpPr>
                <a:spLocks noChangeShapeType="1"/>
              </p:cNvSpPr>
              <p:nvPr/>
            </p:nvSpPr>
            <p:spPr bwMode="auto">
              <a:xfrm>
                <a:off x="0" y="1879"/>
                <a:ext cx="5021"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675" name="Line 152"/>
              <p:cNvSpPr>
                <a:spLocks noChangeShapeType="1"/>
              </p:cNvSpPr>
              <p:nvPr/>
            </p:nvSpPr>
            <p:spPr bwMode="auto">
              <a:xfrm>
                <a:off x="0" y="1931"/>
                <a:ext cx="5021" cy="0"/>
              </a:xfrm>
              <a:prstGeom prst="line">
                <a:avLst/>
              </a:prstGeom>
              <a:noFill/>
              <a:ln w="222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676" name="Line 153"/>
              <p:cNvSpPr>
                <a:spLocks noChangeShapeType="1"/>
              </p:cNvSpPr>
              <p:nvPr/>
            </p:nvSpPr>
            <p:spPr bwMode="auto">
              <a:xfrm>
                <a:off x="0" y="2026"/>
                <a:ext cx="5021"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677" name="Line 154"/>
              <p:cNvSpPr>
                <a:spLocks noChangeShapeType="1"/>
              </p:cNvSpPr>
              <p:nvPr/>
            </p:nvSpPr>
            <p:spPr bwMode="auto">
              <a:xfrm>
                <a:off x="0" y="1978"/>
                <a:ext cx="5021"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678" name="Line 155"/>
              <p:cNvSpPr>
                <a:spLocks noChangeShapeType="1"/>
              </p:cNvSpPr>
              <p:nvPr/>
            </p:nvSpPr>
            <p:spPr bwMode="auto">
              <a:xfrm>
                <a:off x="0" y="2075"/>
                <a:ext cx="5021"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679" name="Line 156"/>
              <p:cNvSpPr>
                <a:spLocks noChangeShapeType="1"/>
              </p:cNvSpPr>
              <p:nvPr/>
            </p:nvSpPr>
            <p:spPr bwMode="auto">
              <a:xfrm>
                <a:off x="0" y="2122"/>
                <a:ext cx="5021"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680" name="Line 157"/>
              <p:cNvSpPr>
                <a:spLocks noChangeShapeType="1"/>
              </p:cNvSpPr>
              <p:nvPr/>
            </p:nvSpPr>
            <p:spPr bwMode="auto">
              <a:xfrm>
                <a:off x="0" y="2175"/>
                <a:ext cx="5021" cy="0"/>
              </a:xfrm>
              <a:prstGeom prst="line">
                <a:avLst/>
              </a:prstGeom>
              <a:noFill/>
              <a:ln w="222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681" name="Line 158"/>
              <p:cNvSpPr>
                <a:spLocks noChangeShapeType="1"/>
              </p:cNvSpPr>
              <p:nvPr/>
            </p:nvSpPr>
            <p:spPr bwMode="auto">
              <a:xfrm>
                <a:off x="0" y="2262"/>
                <a:ext cx="5021"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682" name="Line 159"/>
              <p:cNvSpPr>
                <a:spLocks noChangeShapeType="1"/>
              </p:cNvSpPr>
              <p:nvPr/>
            </p:nvSpPr>
            <p:spPr bwMode="auto">
              <a:xfrm>
                <a:off x="0" y="2214"/>
                <a:ext cx="5021"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683" name="Line 160"/>
              <p:cNvSpPr>
                <a:spLocks noChangeShapeType="1"/>
              </p:cNvSpPr>
              <p:nvPr/>
            </p:nvSpPr>
            <p:spPr bwMode="auto">
              <a:xfrm>
                <a:off x="0" y="2302"/>
                <a:ext cx="5021"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684" name="Line 161"/>
              <p:cNvSpPr>
                <a:spLocks noChangeShapeType="1"/>
              </p:cNvSpPr>
              <p:nvPr/>
            </p:nvSpPr>
            <p:spPr bwMode="auto">
              <a:xfrm>
                <a:off x="0" y="2349"/>
                <a:ext cx="5021"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685" name="Line 162"/>
              <p:cNvSpPr>
                <a:spLocks noChangeShapeType="1"/>
              </p:cNvSpPr>
              <p:nvPr/>
            </p:nvSpPr>
            <p:spPr bwMode="auto">
              <a:xfrm>
                <a:off x="0" y="2402"/>
                <a:ext cx="5021" cy="0"/>
              </a:xfrm>
              <a:prstGeom prst="line">
                <a:avLst/>
              </a:prstGeom>
              <a:noFill/>
              <a:ln w="222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686" name="Line 163"/>
              <p:cNvSpPr>
                <a:spLocks noChangeShapeType="1"/>
              </p:cNvSpPr>
              <p:nvPr/>
            </p:nvSpPr>
            <p:spPr bwMode="auto">
              <a:xfrm>
                <a:off x="0" y="2498"/>
                <a:ext cx="5021"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687" name="Line 164"/>
              <p:cNvSpPr>
                <a:spLocks noChangeShapeType="1"/>
              </p:cNvSpPr>
              <p:nvPr/>
            </p:nvSpPr>
            <p:spPr bwMode="auto">
              <a:xfrm>
                <a:off x="0" y="2450"/>
                <a:ext cx="5021"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688" name="Line 165"/>
              <p:cNvSpPr>
                <a:spLocks noChangeShapeType="1"/>
              </p:cNvSpPr>
              <p:nvPr/>
            </p:nvSpPr>
            <p:spPr bwMode="auto">
              <a:xfrm>
                <a:off x="0" y="2547"/>
                <a:ext cx="5021"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689" name="Line 166"/>
              <p:cNvSpPr>
                <a:spLocks noChangeShapeType="1"/>
              </p:cNvSpPr>
              <p:nvPr/>
            </p:nvSpPr>
            <p:spPr bwMode="auto">
              <a:xfrm>
                <a:off x="0" y="2594"/>
                <a:ext cx="5021"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690" name="Line 167"/>
              <p:cNvSpPr>
                <a:spLocks noChangeShapeType="1"/>
              </p:cNvSpPr>
              <p:nvPr/>
            </p:nvSpPr>
            <p:spPr bwMode="auto">
              <a:xfrm>
                <a:off x="0" y="2646"/>
                <a:ext cx="5021" cy="0"/>
              </a:xfrm>
              <a:prstGeom prst="line">
                <a:avLst/>
              </a:prstGeom>
              <a:noFill/>
              <a:ln w="222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691" name="Line 168"/>
              <p:cNvSpPr>
                <a:spLocks noChangeShapeType="1"/>
              </p:cNvSpPr>
              <p:nvPr/>
            </p:nvSpPr>
            <p:spPr bwMode="auto">
              <a:xfrm>
                <a:off x="0" y="2742"/>
                <a:ext cx="5021"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692" name="Line 169"/>
              <p:cNvSpPr>
                <a:spLocks noChangeShapeType="1"/>
              </p:cNvSpPr>
              <p:nvPr/>
            </p:nvSpPr>
            <p:spPr bwMode="auto">
              <a:xfrm>
                <a:off x="0" y="2694"/>
                <a:ext cx="5021"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693" name="Line 170"/>
              <p:cNvSpPr>
                <a:spLocks noChangeShapeType="1"/>
              </p:cNvSpPr>
              <p:nvPr/>
            </p:nvSpPr>
            <p:spPr bwMode="auto">
              <a:xfrm>
                <a:off x="0" y="2791"/>
                <a:ext cx="5021"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694" name="Line 171"/>
              <p:cNvSpPr>
                <a:spLocks noChangeShapeType="1"/>
              </p:cNvSpPr>
              <p:nvPr/>
            </p:nvSpPr>
            <p:spPr bwMode="auto">
              <a:xfrm>
                <a:off x="0" y="2829"/>
                <a:ext cx="5021"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695" name="Line 172"/>
              <p:cNvSpPr>
                <a:spLocks noChangeShapeType="1"/>
              </p:cNvSpPr>
              <p:nvPr/>
            </p:nvSpPr>
            <p:spPr bwMode="auto">
              <a:xfrm>
                <a:off x="0" y="2881"/>
                <a:ext cx="5021" cy="0"/>
              </a:xfrm>
              <a:prstGeom prst="line">
                <a:avLst/>
              </a:prstGeom>
              <a:noFill/>
              <a:ln w="222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696" name="Line 173"/>
              <p:cNvSpPr>
                <a:spLocks noChangeShapeType="1"/>
              </p:cNvSpPr>
              <p:nvPr/>
            </p:nvSpPr>
            <p:spPr bwMode="auto">
              <a:xfrm>
                <a:off x="0" y="2978"/>
                <a:ext cx="5021"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697" name="Line 174"/>
              <p:cNvSpPr>
                <a:spLocks noChangeShapeType="1"/>
              </p:cNvSpPr>
              <p:nvPr/>
            </p:nvSpPr>
            <p:spPr bwMode="auto">
              <a:xfrm>
                <a:off x="0" y="2930"/>
                <a:ext cx="5021"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698" name="Line 175"/>
              <p:cNvSpPr>
                <a:spLocks noChangeShapeType="1"/>
              </p:cNvSpPr>
              <p:nvPr/>
            </p:nvSpPr>
            <p:spPr bwMode="auto">
              <a:xfrm>
                <a:off x="0" y="3026"/>
                <a:ext cx="5021"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699" name="Line 176"/>
              <p:cNvSpPr>
                <a:spLocks noChangeShapeType="1"/>
              </p:cNvSpPr>
              <p:nvPr/>
            </p:nvSpPr>
            <p:spPr bwMode="auto">
              <a:xfrm>
                <a:off x="0" y="3073"/>
                <a:ext cx="5021"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700" name="Line 177"/>
              <p:cNvSpPr>
                <a:spLocks noChangeShapeType="1"/>
              </p:cNvSpPr>
              <p:nvPr/>
            </p:nvSpPr>
            <p:spPr bwMode="auto">
              <a:xfrm>
                <a:off x="0" y="3126"/>
                <a:ext cx="5021" cy="0"/>
              </a:xfrm>
              <a:prstGeom prst="line">
                <a:avLst/>
              </a:prstGeom>
              <a:noFill/>
              <a:ln w="222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701" name="Line 178"/>
              <p:cNvSpPr>
                <a:spLocks noChangeShapeType="1"/>
              </p:cNvSpPr>
              <p:nvPr/>
            </p:nvSpPr>
            <p:spPr bwMode="auto">
              <a:xfrm>
                <a:off x="0" y="3218"/>
                <a:ext cx="5021"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702" name="Line 179"/>
              <p:cNvSpPr>
                <a:spLocks noChangeShapeType="1"/>
              </p:cNvSpPr>
              <p:nvPr/>
            </p:nvSpPr>
            <p:spPr bwMode="auto">
              <a:xfrm>
                <a:off x="0" y="3170"/>
                <a:ext cx="5021"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703" name="Line 180"/>
              <p:cNvSpPr>
                <a:spLocks noChangeShapeType="1"/>
              </p:cNvSpPr>
              <p:nvPr/>
            </p:nvSpPr>
            <p:spPr bwMode="auto">
              <a:xfrm>
                <a:off x="0" y="3267"/>
                <a:ext cx="5021"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704" name="Line 181"/>
              <p:cNvSpPr>
                <a:spLocks noChangeShapeType="1"/>
              </p:cNvSpPr>
              <p:nvPr/>
            </p:nvSpPr>
            <p:spPr bwMode="auto">
              <a:xfrm>
                <a:off x="0" y="3305"/>
                <a:ext cx="5021"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705" name="Line 182"/>
              <p:cNvSpPr>
                <a:spLocks noChangeShapeType="1"/>
              </p:cNvSpPr>
              <p:nvPr/>
            </p:nvSpPr>
            <p:spPr bwMode="auto">
              <a:xfrm>
                <a:off x="0" y="3366"/>
                <a:ext cx="5021" cy="0"/>
              </a:xfrm>
              <a:prstGeom prst="line">
                <a:avLst/>
              </a:prstGeom>
              <a:noFill/>
              <a:ln w="222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66588" name="Line 183"/>
            <p:cNvSpPr>
              <a:spLocks noChangeShapeType="1"/>
            </p:cNvSpPr>
            <p:nvPr/>
          </p:nvSpPr>
          <p:spPr bwMode="auto">
            <a:xfrm flipV="1">
              <a:off x="344" y="540"/>
              <a:ext cx="0" cy="1758"/>
            </a:xfrm>
            <a:prstGeom prst="line">
              <a:avLst/>
            </a:prstGeom>
            <a:noFill/>
            <a:ln w="22225">
              <a:solidFill>
                <a:srgbClr val="000000"/>
              </a:solidFill>
              <a:round/>
              <a:headEnd/>
              <a:tailEnd type="stealth" w="lg" len="lg"/>
            </a:ln>
            <a:extLst>
              <a:ext uri="{909E8E84-426E-40DD-AFC4-6F175D3DCCD1}">
                <a14:hiddenFill xmlns:a14="http://schemas.microsoft.com/office/drawing/2010/main">
                  <a:noFill/>
                </a14:hiddenFill>
              </a:ext>
            </a:extLst>
          </p:spPr>
          <p:txBody>
            <a:bodyPr/>
            <a:lstStyle/>
            <a:p>
              <a:endParaRPr lang="zh-CN" altLang="en-US"/>
            </a:p>
          </p:txBody>
        </p:sp>
        <p:sp>
          <p:nvSpPr>
            <p:cNvPr id="66589" name="Text Box 184"/>
            <p:cNvSpPr txBox="1">
              <a:spLocks noChangeArrowheads="1"/>
            </p:cNvSpPr>
            <p:nvPr/>
          </p:nvSpPr>
          <p:spPr bwMode="auto">
            <a:xfrm>
              <a:off x="251" y="346"/>
              <a:ext cx="205"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ts val="575"/>
                </a:spcBef>
                <a:buClr>
                  <a:schemeClr val="accent1"/>
                </a:buClr>
                <a:buSzPct val="85000"/>
                <a:buFont typeface="Wingdings 2" panose="05020102010507070707" pitchFamily="18" charset="2"/>
                <a:buChar char=""/>
                <a:defRPr sz="2600">
                  <a:solidFill>
                    <a:schemeClr val="tx1"/>
                  </a:solidFill>
                  <a:latin typeface="Arial" panose="020B0604020202020204" pitchFamily="34" charset="0"/>
                  <a:ea typeface="宋体" panose="02010600030101010101" pitchFamily="2" charset="-122"/>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ts val="375"/>
                </a:spcBef>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
                  <a:srgbClr val="FF0000"/>
                </a:buClr>
                <a:buSzPct val="130000"/>
                <a:buFont typeface="Monotype Sorts" pitchFamily="2" charset="2"/>
                <a:buNone/>
              </a:pPr>
              <a:r>
                <a:rPr lang="en-US" altLang="zh-CN" sz="2000" i="1"/>
                <a:t>n</a:t>
              </a:r>
              <a:endParaRPr lang="en-US" altLang="zh-CN" sz="2400"/>
            </a:p>
          </p:txBody>
        </p:sp>
        <p:sp>
          <p:nvSpPr>
            <p:cNvPr id="66590" name="Text Box 185"/>
            <p:cNvSpPr txBox="1">
              <a:spLocks noChangeArrowheads="1"/>
            </p:cNvSpPr>
            <p:nvPr/>
          </p:nvSpPr>
          <p:spPr bwMode="auto">
            <a:xfrm>
              <a:off x="2864" y="2285"/>
              <a:ext cx="605"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ts val="575"/>
                </a:spcBef>
                <a:buClr>
                  <a:schemeClr val="accent1"/>
                </a:buClr>
                <a:buSzPct val="85000"/>
                <a:buFont typeface="Wingdings 2" panose="05020102010507070707" pitchFamily="18" charset="2"/>
                <a:buChar char=""/>
                <a:defRPr sz="2600">
                  <a:solidFill>
                    <a:schemeClr val="tx1"/>
                  </a:solidFill>
                  <a:latin typeface="Arial" panose="020B0604020202020204" pitchFamily="34" charset="0"/>
                  <a:ea typeface="宋体" panose="02010600030101010101" pitchFamily="2" charset="-122"/>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ts val="375"/>
                </a:spcBef>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
                  <a:srgbClr val="FF0000"/>
                </a:buClr>
                <a:buSzPct val="130000"/>
                <a:buFont typeface="Monotype Sorts" pitchFamily="2" charset="2"/>
                <a:buNone/>
              </a:pPr>
              <a:r>
                <a:rPr lang="en-US" altLang="zh-CN" sz="2000" i="1">
                  <a:solidFill>
                    <a:srgbClr val="003300"/>
                  </a:solidFill>
                </a:rPr>
                <a:t>λ</a:t>
              </a:r>
              <a:r>
                <a:rPr lang="en-US" altLang="zh-CN" sz="2000">
                  <a:solidFill>
                    <a:srgbClr val="003300"/>
                  </a:solidFill>
                </a:rPr>
                <a:t>(nm</a:t>
              </a:r>
              <a:r>
                <a:rPr lang="en-US" altLang="zh-CN" sz="2000"/>
                <a:t>)</a:t>
              </a:r>
              <a:endParaRPr lang="en-US" altLang="zh-CN" sz="2400"/>
            </a:p>
          </p:txBody>
        </p:sp>
        <p:sp>
          <p:nvSpPr>
            <p:cNvPr id="66591" name="Line 186"/>
            <p:cNvSpPr>
              <a:spLocks noChangeShapeType="1"/>
            </p:cNvSpPr>
            <p:nvPr/>
          </p:nvSpPr>
          <p:spPr bwMode="auto">
            <a:xfrm>
              <a:off x="338" y="2298"/>
              <a:ext cx="2930" cy="0"/>
            </a:xfrm>
            <a:prstGeom prst="line">
              <a:avLst/>
            </a:prstGeom>
            <a:noFill/>
            <a:ln w="22225">
              <a:solidFill>
                <a:srgbClr val="000000"/>
              </a:solidFill>
              <a:round/>
              <a:headEnd/>
              <a:tailEnd type="stealth" w="lg" len="lg"/>
            </a:ln>
            <a:extLst>
              <a:ext uri="{909E8E84-426E-40DD-AFC4-6F175D3DCCD1}">
                <a14:hiddenFill xmlns:a14="http://schemas.microsoft.com/office/drawing/2010/main">
                  <a:noFill/>
                </a14:hiddenFill>
              </a:ext>
            </a:extLst>
          </p:spPr>
          <p:txBody>
            <a:bodyPr/>
            <a:lstStyle/>
            <a:p>
              <a:endParaRPr lang="zh-CN" altLang="en-US"/>
            </a:p>
          </p:txBody>
        </p:sp>
        <p:sp>
          <p:nvSpPr>
            <p:cNvPr id="66592" name="Line 187"/>
            <p:cNvSpPr>
              <a:spLocks noChangeShapeType="1"/>
            </p:cNvSpPr>
            <p:nvPr/>
          </p:nvSpPr>
          <p:spPr bwMode="auto">
            <a:xfrm>
              <a:off x="1137" y="2266"/>
              <a:ext cx="0" cy="37"/>
            </a:xfrm>
            <a:prstGeom prst="line">
              <a:avLst/>
            </a:prstGeom>
            <a:noFill/>
            <a:ln w="19050">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593" name="Line 188"/>
            <p:cNvSpPr>
              <a:spLocks noChangeShapeType="1"/>
            </p:cNvSpPr>
            <p:nvPr/>
          </p:nvSpPr>
          <p:spPr bwMode="auto">
            <a:xfrm>
              <a:off x="2730" y="2266"/>
              <a:ext cx="0" cy="37"/>
            </a:xfrm>
            <a:prstGeom prst="line">
              <a:avLst/>
            </a:prstGeom>
            <a:noFill/>
            <a:ln w="19050">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594" name="Line 189"/>
            <p:cNvSpPr>
              <a:spLocks noChangeShapeType="1"/>
            </p:cNvSpPr>
            <p:nvPr/>
          </p:nvSpPr>
          <p:spPr bwMode="auto">
            <a:xfrm rot="5400000">
              <a:off x="341" y="1306"/>
              <a:ext cx="0" cy="37"/>
            </a:xfrm>
            <a:prstGeom prst="line">
              <a:avLst/>
            </a:prstGeom>
            <a:noFill/>
            <a:ln w="19050">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595" name="Line 190"/>
            <p:cNvSpPr>
              <a:spLocks noChangeShapeType="1"/>
            </p:cNvSpPr>
            <p:nvPr/>
          </p:nvSpPr>
          <p:spPr bwMode="auto">
            <a:xfrm rot="5400000">
              <a:off x="341" y="1628"/>
              <a:ext cx="0" cy="37"/>
            </a:xfrm>
            <a:prstGeom prst="line">
              <a:avLst/>
            </a:prstGeom>
            <a:noFill/>
            <a:ln w="19050">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596" name="Line 191"/>
            <p:cNvSpPr>
              <a:spLocks noChangeShapeType="1"/>
            </p:cNvSpPr>
            <p:nvPr/>
          </p:nvSpPr>
          <p:spPr bwMode="auto">
            <a:xfrm rot="5400000">
              <a:off x="341" y="1938"/>
              <a:ext cx="0" cy="37"/>
            </a:xfrm>
            <a:prstGeom prst="line">
              <a:avLst/>
            </a:prstGeom>
            <a:noFill/>
            <a:ln w="19050">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597" name="Line 192"/>
            <p:cNvSpPr>
              <a:spLocks noChangeShapeType="1"/>
            </p:cNvSpPr>
            <p:nvPr/>
          </p:nvSpPr>
          <p:spPr bwMode="auto">
            <a:xfrm rot="5400000">
              <a:off x="341" y="656"/>
              <a:ext cx="0" cy="37"/>
            </a:xfrm>
            <a:prstGeom prst="line">
              <a:avLst/>
            </a:prstGeom>
            <a:noFill/>
            <a:ln w="19050">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598" name="Line 193"/>
            <p:cNvSpPr>
              <a:spLocks noChangeShapeType="1"/>
            </p:cNvSpPr>
            <p:nvPr/>
          </p:nvSpPr>
          <p:spPr bwMode="auto">
            <a:xfrm rot="5400000">
              <a:off x="341" y="980"/>
              <a:ext cx="0" cy="37"/>
            </a:xfrm>
            <a:prstGeom prst="line">
              <a:avLst/>
            </a:prstGeom>
            <a:noFill/>
            <a:ln w="19050">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599" name="Text Box 194"/>
            <p:cNvSpPr txBox="1">
              <a:spLocks noChangeArrowheads="1"/>
            </p:cNvSpPr>
            <p:nvPr/>
          </p:nvSpPr>
          <p:spPr bwMode="auto">
            <a:xfrm>
              <a:off x="7" y="2215"/>
              <a:ext cx="365"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spcBef>
                  <a:spcPts val="575"/>
                </a:spcBef>
                <a:buClr>
                  <a:schemeClr val="accent1"/>
                </a:buClr>
                <a:buSzPct val="85000"/>
                <a:buFont typeface="Wingdings 2" panose="05020102010507070707" pitchFamily="18" charset="2"/>
                <a:buChar char=""/>
                <a:defRPr sz="2600">
                  <a:solidFill>
                    <a:schemeClr val="tx1"/>
                  </a:solidFill>
                  <a:latin typeface="Arial" panose="020B0604020202020204" pitchFamily="34" charset="0"/>
                  <a:ea typeface="宋体" panose="02010600030101010101" pitchFamily="2" charset="-122"/>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ts val="375"/>
                </a:spcBef>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
                  <a:srgbClr val="FF0000"/>
                </a:buClr>
                <a:buSzPct val="130000"/>
                <a:buFont typeface="Monotype Sorts" pitchFamily="2" charset="2"/>
                <a:buNone/>
              </a:pPr>
              <a:r>
                <a:rPr lang="en-US" altLang="zh-CN" sz="1200">
                  <a:solidFill>
                    <a:srgbClr val="003300"/>
                  </a:solidFill>
                </a:rPr>
                <a:t>1.6500</a:t>
              </a:r>
            </a:p>
          </p:txBody>
        </p:sp>
        <p:sp>
          <p:nvSpPr>
            <p:cNvPr id="66600" name="Text Box 195"/>
            <p:cNvSpPr txBox="1">
              <a:spLocks noChangeArrowheads="1"/>
            </p:cNvSpPr>
            <p:nvPr/>
          </p:nvSpPr>
          <p:spPr bwMode="auto">
            <a:xfrm>
              <a:off x="967" y="2298"/>
              <a:ext cx="298"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spcBef>
                  <a:spcPts val="575"/>
                </a:spcBef>
                <a:buClr>
                  <a:schemeClr val="accent1"/>
                </a:buClr>
                <a:buSzPct val="85000"/>
                <a:buFont typeface="Wingdings 2" panose="05020102010507070707" pitchFamily="18" charset="2"/>
                <a:buChar char=""/>
                <a:defRPr sz="2600">
                  <a:solidFill>
                    <a:schemeClr val="tx1"/>
                  </a:solidFill>
                  <a:latin typeface="Arial" panose="020B0604020202020204" pitchFamily="34" charset="0"/>
                  <a:ea typeface="宋体" panose="02010600030101010101" pitchFamily="2" charset="-122"/>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ts val="375"/>
                </a:spcBef>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
                  <a:srgbClr val="FF0000"/>
                </a:buClr>
                <a:buSzPct val="130000"/>
                <a:buFont typeface="Monotype Sorts" pitchFamily="2" charset="2"/>
                <a:buNone/>
              </a:pPr>
              <a:r>
                <a:rPr lang="en-US" altLang="zh-CN" sz="1200">
                  <a:solidFill>
                    <a:srgbClr val="003300"/>
                  </a:solidFill>
                </a:rPr>
                <a:t>500.0</a:t>
              </a:r>
              <a:endParaRPr lang="en-US" altLang="zh-CN" sz="2400">
                <a:solidFill>
                  <a:srgbClr val="003300"/>
                </a:solidFill>
              </a:endParaRPr>
            </a:p>
          </p:txBody>
        </p:sp>
        <p:sp>
          <p:nvSpPr>
            <p:cNvPr id="66601" name="Text Box 196"/>
            <p:cNvSpPr txBox="1">
              <a:spLocks noChangeArrowheads="1"/>
            </p:cNvSpPr>
            <p:nvPr/>
          </p:nvSpPr>
          <p:spPr bwMode="auto">
            <a:xfrm>
              <a:off x="2612" y="2321"/>
              <a:ext cx="247"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spcBef>
                  <a:spcPts val="575"/>
                </a:spcBef>
                <a:buClr>
                  <a:schemeClr val="accent1"/>
                </a:buClr>
                <a:buSzPct val="85000"/>
                <a:buFont typeface="Wingdings 2" panose="05020102010507070707" pitchFamily="18" charset="2"/>
                <a:buChar char=""/>
                <a:defRPr sz="2600">
                  <a:solidFill>
                    <a:schemeClr val="tx1"/>
                  </a:solidFill>
                  <a:latin typeface="Arial" panose="020B0604020202020204" pitchFamily="34" charset="0"/>
                  <a:ea typeface="宋体" panose="02010600030101010101" pitchFamily="2" charset="-122"/>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ts val="375"/>
                </a:spcBef>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
                  <a:srgbClr val="FF0000"/>
                </a:buClr>
                <a:buSzPct val="130000"/>
                <a:buFont typeface="Monotype Sorts" pitchFamily="2" charset="2"/>
                <a:buNone/>
              </a:pPr>
              <a:r>
                <a:rPr lang="en-US" altLang="zh-CN" sz="1200"/>
                <a:t>700.0</a:t>
              </a:r>
              <a:endParaRPr lang="en-US" altLang="zh-CN" sz="2400"/>
            </a:p>
          </p:txBody>
        </p:sp>
        <p:sp>
          <p:nvSpPr>
            <p:cNvPr id="66602" name="Text Box 197"/>
            <p:cNvSpPr txBox="1">
              <a:spLocks noChangeArrowheads="1"/>
            </p:cNvSpPr>
            <p:nvPr/>
          </p:nvSpPr>
          <p:spPr bwMode="auto">
            <a:xfrm>
              <a:off x="6" y="1609"/>
              <a:ext cx="358"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spcBef>
                  <a:spcPts val="575"/>
                </a:spcBef>
                <a:buClr>
                  <a:schemeClr val="accent1"/>
                </a:buClr>
                <a:buSzPct val="85000"/>
                <a:buFont typeface="Wingdings 2" panose="05020102010507070707" pitchFamily="18" charset="2"/>
                <a:buChar char=""/>
                <a:defRPr sz="2600">
                  <a:solidFill>
                    <a:schemeClr val="tx1"/>
                  </a:solidFill>
                  <a:latin typeface="Arial" panose="020B0604020202020204" pitchFamily="34" charset="0"/>
                  <a:ea typeface="宋体" panose="02010600030101010101" pitchFamily="2" charset="-122"/>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ts val="375"/>
                </a:spcBef>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
                  <a:srgbClr val="FF0000"/>
                </a:buClr>
                <a:buSzPct val="130000"/>
                <a:buFont typeface="Monotype Sorts" pitchFamily="2" charset="2"/>
                <a:buNone/>
              </a:pPr>
              <a:r>
                <a:rPr lang="en-US" altLang="zh-CN" sz="1200">
                  <a:solidFill>
                    <a:srgbClr val="003300"/>
                  </a:solidFill>
                </a:rPr>
                <a:t>1.6700</a:t>
              </a:r>
              <a:endParaRPr lang="en-US" altLang="zh-CN" sz="2400">
                <a:solidFill>
                  <a:srgbClr val="003300"/>
                </a:solidFill>
              </a:endParaRPr>
            </a:p>
          </p:txBody>
        </p:sp>
        <p:sp>
          <p:nvSpPr>
            <p:cNvPr id="66603" name="Text Box 198"/>
            <p:cNvSpPr txBox="1">
              <a:spLocks noChangeArrowheads="1"/>
            </p:cNvSpPr>
            <p:nvPr/>
          </p:nvSpPr>
          <p:spPr bwMode="auto">
            <a:xfrm>
              <a:off x="0" y="1917"/>
              <a:ext cx="374"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spcBef>
                  <a:spcPts val="575"/>
                </a:spcBef>
                <a:buClr>
                  <a:schemeClr val="accent1"/>
                </a:buClr>
                <a:buSzPct val="85000"/>
                <a:buFont typeface="Wingdings 2" panose="05020102010507070707" pitchFamily="18" charset="2"/>
                <a:buChar char=""/>
                <a:defRPr sz="2600">
                  <a:solidFill>
                    <a:schemeClr val="tx1"/>
                  </a:solidFill>
                  <a:latin typeface="Arial" panose="020B0604020202020204" pitchFamily="34" charset="0"/>
                  <a:ea typeface="宋体" panose="02010600030101010101" pitchFamily="2" charset="-122"/>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ts val="375"/>
                </a:spcBef>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
                  <a:srgbClr val="FF0000"/>
                </a:buClr>
                <a:buSzPct val="130000"/>
                <a:buFont typeface="Monotype Sorts" pitchFamily="2" charset="2"/>
                <a:buNone/>
              </a:pPr>
              <a:r>
                <a:rPr lang="en-US" altLang="zh-CN" sz="1200">
                  <a:solidFill>
                    <a:srgbClr val="003300"/>
                  </a:solidFill>
                </a:rPr>
                <a:t>1.6600</a:t>
              </a:r>
              <a:endParaRPr lang="en-US" altLang="zh-CN" sz="2400">
                <a:solidFill>
                  <a:srgbClr val="003300"/>
                </a:solidFill>
              </a:endParaRPr>
            </a:p>
          </p:txBody>
        </p:sp>
        <p:sp>
          <p:nvSpPr>
            <p:cNvPr id="66604" name="Text Box 199"/>
            <p:cNvSpPr txBox="1">
              <a:spLocks noChangeArrowheads="1"/>
            </p:cNvSpPr>
            <p:nvPr/>
          </p:nvSpPr>
          <p:spPr bwMode="auto">
            <a:xfrm>
              <a:off x="19" y="649"/>
              <a:ext cx="345"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spcBef>
                  <a:spcPts val="575"/>
                </a:spcBef>
                <a:buClr>
                  <a:schemeClr val="accent1"/>
                </a:buClr>
                <a:buSzPct val="85000"/>
                <a:buFont typeface="Wingdings 2" panose="05020102010507070707" pitchFamily="18" charset="2"/>
                <a:buChar char=""/>
                <a:defRPr sz="2600">
                  <a:solidFill>
                    <a:schemeClr val="tx1"/>
                  </a:solidFill>
                  <a:latin typeface="Arial" panose="020B0604020202020204" pitchFamily="34" charset="0"/>
                  <a:ea typeface="宋体" panose="02010600030101010101" pitchFamily="2" charset="-122"/>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ts val="375"/>
                </a:spcBef>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
                  <a:srgbClr val="FF0000"/>
                </a:buClr>
                <a:buSzPct val="130000"/>
                <a:buFont typeface="Monotype Sorts" pitchFamily="2" charset="2"/>
                <a:buNone/>
              </a:pPr>
              <a:r>
                <a:rPr lang="en-US" altLang="zh-CN" sz="1200">
                  <a:solidFill>
                    <a:srgbClr val="003300"/>
                  </a:solidFill>
                </a:rPr>
                <a:t>1.7000</a:t>
              </a:r>
              <a:endParaRPr lang="en-US" altLang="zh-CN" sz="2400">
                <a:solidFill>
                  <a:srgbClr val="003300"/>
                </a:solidFill>
              </a:endParaRPr>
            </a:p>
          </p:txBody>
        </p:sp>
        <p:sp>
          <p:nvSpPr>
            <p:cNvPr id="66605" name="Text Box 200"/>
            <p:cNvSpPr txBox="1">
              <a:spLocks noChangeArrowheads="1"/>
            </p:cNvSpPr>
            <p:nvPr/>
          </p:nvSpPr>
          <p:spPr bwMode="auto">
            <a:xfrm>
              <a:off x="22" y="961"/>
              <a:ext cx="325"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spcBef>
                  <a:spcPts val="575"/>
                </a:spcBef>
                <a:buClr>
                  <a:schemeClr val="accent1"/>
                </a:buClr>
                <a:buSzPct val="85000"/>
                <a:buFont typeface="Wingdings 2" panose="05020102010507070707" pitchFamily="18" charset="2"/>
                <a:buChar char=""/>
                <a:defRPr sz="2600">
                  <a:solidFill>
                    <a:schemeClr val="tx1"/>
                  </a:solidFill>
                  <a:latin typeface="Arial" panose="020B0604020202020204" pitchFamily="34" charset="0"/>
                  <a:ea typeface="宋体" panose="02010600030101010101" pitchFamily="2" charset="-122"/>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ts val="375"/>
                </a:spcBef>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
                  <a:srgbClr val="FF0000"/>
                </a:buClr>
                <a:buSzPct val="130000"/>
                <a:buFont typeface="Monotype Sorts" pitchFamily="2" charset="2"/>
                <a:buNone/>
              </a:pPr>
              <a:r>
                <a:rPr lang="en-US" altLang="zh-CN" sz="1200">
                  <a:solidFill>
                    <a:srgbClr val="003300"/>
                  </a:solidFill>
                </a:rPr>
                <a:t>1.6900</a:t>
              </a:r>
              <a:endParaRPr lang="en-US" altLang="zh-CN" sz="2400">
                <a:solidFill>
                  <a:srgbClr val="003300"/>
                </a:solidFill>
              </a:endParaRPr>
            </a:p>
          </p:txBody>
        </p:sp>
        <p:sp>
          <p:nvSpPr>
            <p:cNvPr id="66606" name="Text Box 201"/>
            <p:cNvSpPr txBox="1">
              <a:spLocks noChangeArrowheads="1"/>
            </p:cNvSpPr>
            <p:nvPr/>
          </p:nvSpPr>
          <p:spPr bwMode="auto">
            <a:xfrm>
              <a:off x="21" y="1281"/>
              <a:ext cx="325"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spcBef>
                  <a:spcPts val="575"/>
                </a:spcBef>
                <a:buClr>
                  <a:schemeClr val="accent1"/>
                </a:buClr>
                <a:buSzPct val="85000"/>
                <a:buFont typeface="Wingdings 2" panose="05020102010507070707" pitchFamily="18" charset="2"/>
                <a:buChar char=""/>
                <a:defRPr sz="2600">
                  <a:solidFill>
                    <a:schemeClr val="tx1"/>
                  </a:solidFill>
                  <a:latin typeface="Arial" panose="020B0604020202020204" pitchFamily="34" charset="0"/>
                  <a:ea typeface="宋体" panose="02010600030101010101" pitchFamily="2" charset="-122"/>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ts val="375"/>
                </a:spcBef>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
                  <a:srgbClr val="FF0000"/>
                </a:buClr>
                <a:buSzPct val="130000"/>
                <a:buFont typeface="Monotype Sorts" pitchFamily="2" charset="2"/>
                <a:buNone/>
              </a:pPr>
              <a:r>
                <a:rPr lang="en-US" altLang="zh-CN" sz="1200">
                  <a:solidFill>
                    <a:srgbClr val="003300"/>
                  </a:solidFill>
                </a:rPr>
                <a:t>1.6800</a:t>
              </a:r>
              <a:endParaRPr lang="en-US" altLang="zh-CN" sz="2400">
                <a:solidFill>
                  <a:srgbClr val="003300"/>
                </a:solidFill>
              </a:endParaRPr>
            </a:p>
          </p:txBody>
        </p:sp>
        <p:sp>
          <p:nvSpPr>
            <p:cNvPr id="66607" name="Text Box 202"/>
            <p:cNvSpPr txBox="1">
              <a:spLocks noChangeArrowheads="1"/>
            </p:cNvSpPr>
            <p:nvPr/>
          </p:nvSpPr>
          <p:spPr bwMode="auto">
            <a:xfrm>
              <a:off x="1764" y="2298"/>
              <a:ext cx="283"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spcBef>
                  <a:spcPts val="575"/>
                </a:spcBef>
                <a:buClr>
                  <a:schemeClr val="accent1"/>
                </a:buClr>
                <a:buSzPct val="85000"/>
                <a:buFont typeface="Wingdings 2" panose="05020102010507070707" pitchFamily="18" charset="2"/>
                <a:buChar char=""/>
                <a:defRPr sz="2600">
                  <a:solidFill>
                    <a:schemeClr val="tx1"/>
                  </a:solidFill>
                  <a:latin typeface="Arial" panose="020B0604020202020204" pitchFamily="34" charset="0"/>
                  <a:ea typeface="宋体" panose="02010600030101010101" pitchFamily="2" charset="-122"/>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ts val="375"/>
                </a:spcBef>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
                  <a:srgbClr val="FF0000"/>
                </a:buClr>
                <a:buSzPct val="130000"/>
                <a:buFont typeface="Monotype Sorts" pitchFamily="2" charset="2"/>
                <a:buNone/>
              </a:pPr>
              <a:r>
                <a:rPr lang="en-US" altLang="zh-CN" sz="1200">
                  <a:solidFill>
                    <a:srgbClr val="003300"/>
                  </a:solidFill>
                </a:rPr>
                <a:t>600.0</a:t>
              </a:r>
              <a:endParaRPr lang="en-US" altLang="zh-CN" sz="2400">
                <a:solidFill>
                  <a:srgbClr val="003300"/>
                </a:solidFill>
              </a:endParaRPr>
            </a:p>
          </p:txBody>
        </p:sp>
        <p:sp>
          <p:nvSpPr>
            <p:cNvPr id="66608" name="Line 203"/>
            <p:cNvSpPr>
              <a:spLocks noChangeShapeType="1"/>
            </p:cNvSpPr>
            <p:nvPr/>
          </p:nvSpPr>
          <p:spPr bwMode="auto">
            <a:xfrm>
              <a:off x="1932" y="2264"/>
              <a:ext cx="0" cy="37"/>
            </a:xfrm>
            <a:prstGeom prst="line">
              <a:avLst/>
            </a:prstGeom>
            <a:noFill/>
            <a:ln w="19050">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609" name="Text Box 204"/>
            <p:cNvSpPr txBox="1">
              <a:spLocks noChangeArrowheads="1"/>
            </p:cNvSpPr>
            <p:nvPr/>
          </p:nvSpPr>
          <p:spPr bwMode="auto">
            <a:xfrm>
              <a:off x="273" y="2317"/>
              <a:ext cx="308"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spcBef>
                  <a:spcPts val="575"/>
                </a:spcBef>
                <a:buClr>
                  <a:schemeClr val="accent1"/>
                </a:buClr>
                <a:buSzPct val="85000"/>
                <a:buFont typeface="Wingdings 2" panose="05020102010507070707" pitchFamily="18" charset="2"/>
                <a:buChar char=""/>
                <a:defRPr sz="2600">
                  <a:solidFill>
                    <a:schemeClr val="tx1"/>
                  </a:solidFill>
                  <a:latin typeface="Arial" panose="020B0604020202020204" pitchFamily="34" charset="0"/>
                  <a:ea typeface="宋体" panose="02010600030101010101" pitchFamily="2" charset="-122"/>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ts val="375"/>
                </a:spcBef>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
                  <a:srgbClr val="FF0000"/>
                </a:buClr>
                <a:buSzPct val="130000"/>
                <a:buFont typeface="Monotype Sorts" pitchFamily="2" charset="2"/>
                <a:buNone/>
              </a:pPr>
              <a:r>
                <a:rPr lang="en-US" altLang="zh-CN" sz="1200">
                  <a:solidFill>
                    <a:srgbClr val="003300"/>
                  </a:solidFill>
                </a:rPr>
                <a:t>400.0</a:t>
              </a:r>
              <a:endParaRPr lang="en-US" altLang="zh-CN" sz="2400">
                <a:solidFill>
                  <a:srgbClr val="003300"/>
                </a:solidFill>
              </a:endParaRPr>
            </a:p>
          </p:txBody>
        </p:sp>
        <p:sp>
          <p:nvSpPr>
            <p:cNvPr id="66610" name="Text Box 205"/>
            <p:cNvSpPr txBox="1">
              <a:spLocks noChangeArrowheads="1"/>
            </p:cNvSpPr>
            <p:nvPr/>
          </p:nvSpPr>
          <p:spPr bwMode="auto">
            <a:xfrm>
              <a:off x="955" y="2389"/>
              <a:ext cx="1565"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ts val="575"/>
                </a:spcBef>
                <a:buClr>
                  <a:schemeClr val="accent1"/>
                </a:buClr>
                <a:buSzPct val="85000"/>
                <a:buFont typeface="Wingdings 2" panose="05020102010507070707" pitchFamily="18" charset="2"/>
                <a:buChar char=""/>
                <a:defRPr sz="2600">
                  <a:solidFill>
                    <a:schemeClr val="tx1"/>
                  </a:solidFill>
                  <a:latin typeface="Arial" panose="020B0604020202020204" pitchFamily="34" charset="0"/>
                  <a:ea typeface="宋体" panose="02010600030101010101" pitchFamily="2" charset="-122"/>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ts val="375"/>
                </a:spcBef>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
                  <a:srgbClr val="FF0000"/>
                </a:buClr>
                <a:buSzPct val="130000"/>
                <a:buFont typeface="Monotype Sorts" pitchFamily="2" charset="2"/>
                <a:buNone/>
              </a:pPr>
              <a:r>
                <a:rPr lang="zh-CN" altLang="en-US" sz="2000">
                  <a:solidFill>
                    <a:srgbClr val="003300"/>
                  </a:solidFill>
                </a:rPr>
                <a:t>玻璃材料色散曲线图</a:t>
              </a:r>
              <a:endParaRPr lang="zh-CN" altLang="en-US" sz="2400">
                <a:solidFill>
                  <a:srgbClr val="003300"/>
                </a:solidFill>
              </a:endParaRPr>
            </a:p>
          </p:txBody>
        </p:sp>
        <p:grpSp>
          <p:nvGrpSpPr>
            <p:cNvPr id="66611" name="Group 206"/>
            <p:cNvGrpSpPr>
              <a:grpSpLocks/>
            </p:cNvGrpSpPr>
            <p:nvPr/>
          </p:nvGrpSpPr>
          <p:grpSpPr bwMode="auto">
            <a:xfrm>
              <a:off x="692" y="810"/>
              <a:ext cx="31" cy="32"/>
              <a:chOff x="0" y="0"/>
              <a:chExt cx="73" cy="72"/>
            </a:xfrm>
          </p:grpSpPr>
          <p:sp>
            <p:nvSpPr>
              <p:cNvPr id="66632" name="Line 207"/>
              <p:cNvSpPr>
                <a:spLocks noChangeShapeType="1"/>
              </p:cNvSpPr>
              <p:nvPr/>
            </p:nvSpPr>
            <p:spPr bwMode="auto">
              <a:xfrm>
                <a:off x="0" y="42"/>
                <a:ext cx="73"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633" name="Line 208"/>
              <p:cNvSpPr>
                <a:spLocks noChangeShapeType="1"/>
              </p:cNvSpPr>
              <p:nvPr/>
            </p:nvSpPr>
            <p:spPr bwMode="auto">
              <a:xfrm rot="5400000">
                <a:off x="4" y="36"/>
                <a:ext cx="72"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66612" name="Group 209"/>
            <p:cNvGrpSpPr>
              <a:grpSpLocks/>
            </p:cNvGrpSpPr>
            <p:nvPr/>
          </p:nvGrpSpPr>
          <p:grpSpPr bwMode="auto">
            <a:xfrm>
              <a:off x="877" y="995"/>
              <a:ext cx="32" cy="32"/>
              <a:chOff x="0" y="0"/>
              <a:chExt cx="73" cy="72"/>
            </a:xfrm>
          </p:grpSpPr>
          <p:sp>
            <p:nvSpPr>
              <p:cNvPr id="66630" name="Line 210"/>
              <p:cNvSpPr>
                <a:spLocks noChangeShapeType="1"/>
              </p:cNvSpPr>
              <p:nvPr/>
            </p:nvSpPr>
            <p:spPr bwMode="auto">
              <a:xfrm>
                <a:off x="0" y="42"/>
                <a:ext cx="73"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631" name="Line 211"/>
              <p:cNvSpPr>
                <a:spLocks noChangeShapeType="1"/>
              </p:cNvSpPr>
              <p:nvPr/>
            </p:nvSpPr>
            <p:spPr bwMode="auto">
              <a:xfrm rot="5400000">
                <a:off x="4" y="36"/>
                <a:ext cx="72"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66613" name="Group 212"/>
            <p:cNvGrpSpPr>
              <a:grpSpLocks/>
            </p:cNvGrpSpPr>
            <p:nvPr/>
          </p:nvGrpSpPr>
          <p:grpSpPr bwMode="auto">
            <a:xfrm>
              <a:off x="1049" y="1139"/>
              <a:ext cx="32" cy="32"/>
              <a:chOff x="0" y="0"/>
              <a:chExt cx="73" cy="72"/>
            </a:xfrm>
          </p:grpSpPr>
          <p:sp>
            <p:nvSpPr>
              <p:cNvPr id="66628" name="Line 213"/>
              <p:cNvSpPr>
                <a:spLocks noChangeShapeType="1"/>
              </p:cNvSpPr>
              <p:nvPr/>
            </p:nvSpPr>
            <p:spPr bwMode="auto">
              <a:xfrm>
                <a:off x="0" y="42"/>
                <a:ext cx="73"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629" name="Line 214"/>
              <p:cNvSpPr>
                <a:spLocks noChangeShapeType="1"/>
              </p:cNvSpPr>
              <p:nvPr/>
            </p:nvSpPr>
            <p:spPr bwMode="auto">
              <a:xfrm rot="5400000">
                <a:off x="4" y="36"/>
                <a:ext cx="72"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66614" name="Group 215"/>
            <p:cNvGrpSpPr>
              <a:grpSpLocks/>
            </p:cNvGrpSpPr>
            <p:nvPr/>
          </p:nvGrpSpPr>
          <p:grpSpPr bwMode="auto">
            <a:xfrm>
              <a:off x="1132" y="1191"/>
              <a:ext cx="32" cy="32"/>
              <a:chOff x="0" y="0"/>
              <a:chExt cx="73" cy="72"/>
            </a:xfrm>
          </p:grpSpPr>
          <p:sp>
            <p:nvSpPr>
              <p:cNvPr id="66626" name="Line 216"/>
              <p:cNvSpPr>
                <a:spLocks noChangeShapeType="1"/>
              </p:cNvSpPr>
              <p:nvPr/>
            </p:nvSpPr>
            <p:spPr bwMode="auto">
              <a:xfrm>
                <a:off x="0" y="42"/>
                <a:ext cx="73"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627" name="Line 217"/>
              <p:cNvSpPr>
                <a:spLocks noChangeShapeType="1"/>
              </p:cNvSpPr>
              <p:nvPr/>
            </p:nvSpPr>
            <p:spPr bwMode="auto">
              <a:xfrm rot="5400000">
                <a:off x="4" y="36"/>
                <a:ext cx="72"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66615" name="Group 218"/>
            <p:cNvGrpSpPr>
              <a:grpSpLocks/>
            </p:cNvGrpSpPr>
            <p:nvPr/>
          </p:nvGrpSpPr>
          <p:grpSpPr bwMode="auto">
            <a:xfrm>
              <a:off x="1808" y="1578"/>
              <a:ext cx="32" cy="32"/>
              <a:chOff x="0" y="0"/>
              <a:chExt cx="73" cy="72"/>
            </a:xfrm>
          </p:grpSpPr>
          <p:sp>
            <p:nvSpPr>
              <p:cNvPr id="66624" name="Line 219"/>
              <p:cNvSpPr>
                <a:spLocks noChangeShapeType="1"/>
              </p:cNvSpPr>
              <p:nvPr/>
            </p:nvSpPr>
            <p:spPr bwMode="auto">
              <a:xfrm>
                <a:off x="0" y="42"/>
                <a:ext cx="73"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625" name="Line 220"/>
              <p:cNvSpPr>
                <a:spLocks noChangeShapeType="1"/>
              </p:cNvSpPr>
              <p:nvPr/>
            </p:nvSpPr>
            <p:spPr bwMode="auto">
              <a:xfrm rot="5400000">
                <a:off x="4" y="36"/>
                <a:ext cx="72"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66616" name="Group 221"/>
            <p:cNvGrpSpPr>
              <a:grpSpLocks/>
            </p:cNvGrpSpPr>
            <p:nvPr/>
          </p:nvGrpSpPr>
          <p:grpSpPr bwMode="auto">
            <a:xfrm>
              <a:off x="2453" y="1802"/>
              <a:ext cx="32" cy="32"/>
              <a:chOff x="0" y="0"/>
              <a:chExt cx="73" cy="72"/>
            </a:xfrm>
          </p:grpSpPr>
          <p:sp>
            <p:nvSpPr>
              <p:cNvPr id="66622" name="Line 222"/>
              <p:cNvSpPr>
                <a:spLocks noChangeShapeType="1"/>
              </p:cNvSpPr>
              <p:nvPr/>
            </p:nvSpPr>
            <p:spPr bwMode="auto">
              <a:xfrm>
                <a:off x="0" y="42"/>
                <a:ext cx="73"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623" name="Line 223"/>
              <p:cNvSpPr>
                <a:spLocks noChangeShapeType="1"/>
              </p:cNvSpPr>
              <p:nvPr/>
            </p:nvSpPr>
            <p:spPr bwMode="auto">
              <a:xfrm rot="5400000">
                <a:off x="4" y="36"/>
                <a:ext cx="72"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66617" name="Group 224"/>
            <p:cNvGrpSpPr>
              <a:grpSpLocks/>
            </p:cNvGrpSpPr>
            <p:nvPr/>
          </p:nvGrpSpPr>
          <p:grpSpPr bwMode="auto">
            <a:xfrm>
              <a:off x="2754" y="1880"/>
              <a:ext cx="32" cy="32"/>
              <a:chOff x="0" y="0"/>
              <a:chExt cx="73" cy="72"/>
            </a:xfrm>
          </p:grpSpPr>
          <p:sp>
            <p:nvSpPr>
              <p:cNvPr id="66620" name="Line 225"/>
              <p:cNvSpPr>
                <a:spLocks noChangeShapeType="1"/>
              </p:cNvSpPr>
              <p:nvPr/>
            </p:nvSpPr>
            <p:spPr bwMode="auto">
              <a:xfrm>
                <a:off x="0" y="42"/>
                <a:ext cx="73"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621" name="Line 226"/>
              <p:cNvSpPr>
                <a:spLocks noChangeShapeType="1"/>
              </p:cNvSpPr>
              <p:nvPr/>
            </p:nvSpPr>
            <p:spPr bwMode="auto">
              <a:xfrm rot="5400000">
                <a:off x="4" y="36"/>
                <a:ext cx="72"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66618" name="Rectangle 227"/>
            <p:cNvSpPr>
              <a:spLocks noChangeArrowheads="1"/>
            </p:cNvSpPr>
            <p:nvPr/>
          </p:nvSpPr>
          <p:spPr bwMode="auto">
            <a:xfrm>
              <a:off x="1516" y="0"/>
              <a:ext cx="40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ts val="575"/>
                </a:spcBef>
                <a:buClr>
                  <a:schemeClr val="accent1"/>
                </a:buClr>
                <a:buSzPct val="85000"/>
                <a:buFont typeface="Wingdings 2" panose="05020102010507070707" pitchFamily="18" charset="2"/>
                <a:buChar char=""/>
                <a:defRPr sz="2600">
                  <a:solidFill>
                    <a:schemeClr val="tx1"/>
                  </a:solidFill>
                  <a:latin typeface="Arial" panose="020B0604020202020204" pitchFamily="34" charset="0"/>
                  <a:ea typeface="宋体" panose="02010600030101010101" pitchFamily="2" charset="-122"/>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ts val="375"/>
                </a:spcBef>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
                  <a:srgbClr val="FF0000"/>
                </a:buClr>
                <a:buSzPct val="130000"/>
                <a:buFont typeface="Monotype Sorts" pitchFamily="2" charset="2"/>
                <a:buNone/>
              </a:pPr>
              <a:r>
                <a:rPr lang="zh-CN" altLang="en-US" sz="2400">
                  <a:solidFill>
                    <a:srgbClr val="003300"/>
                  </a:solidFill>
                </a:rPr>
                <a:t>图1</a:t>
              </a:r>
              <a:endParaRPr lang="en-US" altLang="zh-CN" sz="2000">
                <a:solidFill>
                  <a:srgbClr val="003300"/>
                </a:solidFill>
              </a:endParaRPr>
            </a:p>
          </p:txBody>
        </p:sp>
        <p:sp>
          <p:nvSpPr>
            <p:cNvPr id="66619" name="Freeform 228"/>
            <p:cNvSpPr>
              <a:spLocks noChangeArrowheads="1"/>
            </p:cNvSpPr>
            <p:nvPr/>
          </p:nvSpPr>
          <p:spPr bwMode="auto">
            <a:xfrm>
              <a:off x="610" y="691"/>
              <a:ext cx="2483" cy="1272"/>
            </a:xfrm>
            <a:custGeom>
              <a:avLst/>
              <a:gdLst>
                <a:gd name="T0" fmla="*/ 0 w 2483"/>
                <a:gd name="T1" fmla="*/ 0 h 1272"/>
                <a:gd name="T2" fmla="*/ 104 w 2483"/>
                <a:gd name="T3" fmla="*/ 114 h 1272"/>
                <a:gd name="T4" fmla="*/ 218 w 2483"/>
                <a:gd name="T5" fmla="*/ 217 h 1272"/>
                <a:gd name="T6" fmla="*/ 300 w 2483"/>
                <a:gd name="T7" fmla="*/ 279 h 1272"/>
                <a:gd name="T8" fmla="*/ 352 w 2483"/>
                <a:gd name="T9" fmla="*/ 331 h 1272"/>
                <a:gd name="T10" fmla="*/ 404 w 2483"/>
                <a:gd name="T11" fmla="*/ 383 h 1272"/>
                <a:gd name="T12" fmla="*/ 487 w 2483"/>
                <a:gd name="T13" fmla="*/ 466 h 1272"/>
                <a:gd name="T14" fmla="*/ 549 w 2483"/>
                <a:gd name="T15" fmla="*/ 507 h 1272"/>
                <a:gd name="T16" fmla="*/ 600 w 2483"/>
                <a:gd name="T17" fmla="*/ 548 h 1272"/>
                <a:gd name="T18" fmla="*/ 693 w 2483"/>
                <a:gd name="T19" fmla="*/ 631 h 1272"/>
                <a:gd name="T20" fmla="*/ 973 w 2483"/>
                <a:gd name="T21" fmla="*/ 797 h 1272"/>
                <a:gd name="T22" fmla="*/ 1035 w 2483"/>
                <a:gd name="T23" fmla="*/ 838 h 1272"/>
                <a:gd name="T24" fmla="*/ 1159 w 2483"/>
                <a:gd name="T25" fmla="*/ 910 h 1272"/>
                <a:gd name="T26" fmla="*/ 1459 w 2483"/>
                <a:gd name="T27" fmla="*/ 1004 h 1272"/>
                <a:gd name="T28" fmla="*/ 1687 w 2483"/>
                <a:gd name="T29" fmla="*/ 1086 h 1272"/>
                <a:gd name="T30" fmla="*/ 1842 w 2483"/>
                <a:gd name="T31" fmla="*/ 1148 h 1272"/>
                <a:gd name="T32" fmla="*/ 2400 w 2483"/>
                <a:gd name="T33" fmla="*/ 1252 h 1272"/>
                <a:gd name="T34" fmla="*/ 2431 w 2483"/>
                <a:gd name="T35" fmla="*/ 1262 h 1272"/>
                <a:gd name="T36" fmla="*/ 2483 w 2483"/>
                <a:gd name="T37" fmla="*/ 1272 h 127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483" h="1272">
                  <a:moveTo>
                    <a:pt x="0" y="0"/>
                  </a:moveTo>
                  <a:cubicBezTo>
                    <a:pt x="39" y="39"/>
                    <a:pt x="59" y="83"/>
                    <a:pt x="104" y="114"/>
                  </a:cubicBezTo>
                  <a:cubicBezTo>
                    <a:pt x="132" y="156"/>
                    <a:pt x="176" y="190"/>
                    <a:pt x="218" y="217"/>
                  </a:cubicBezTo>
                  <a:cubicBezTo>
                    <a:pt x="245" y="259"/>
                    <a:pt x="259" y="253"/>
                    <a:pt x="300" y="279"/>
                  </a:cubicBezTo>
                  <a:cubicBezTo>
                    <a:pt x="354" y="362"/>
                    <a:pt x="284" y="265"/>
                    <a:pt x="352" y="331"/>
                  </a:cubicBezTo>
                  <a:cubicBezTo>
                    <a:pt x="426" y="403"/>
                    <a:pt x="317" y="324"/>
                    <a:pt x="404" y="383"/>
                  </a:cubicBezTo>
                  <a:cubicBezTo>
                    <a:pt x="426" y="415"/>
                    <a:pt x="456" y="442"/>
                    <a:pt x="487" y="466"/>
                  </a:cubicBezTo>
                  <a:cubicBezTo>
                    <a:pt x="507" y="481"/>
                    <a:pt x="549" y="507"/>
                    <a:pt x="549" y="507"/>
                  </a:cubicBezTo>
                  <a:cubicBezTo>
                    <a:pt x="603" y="591"/>
                    <a:pt x="532" y="496"/>
                    <a:pt x="600" y="548"/>
                  </a:cubicBezTo>
                  <a:cubicBezTo>
                    <a:pt x="633" y="573"/>
                    <a:pt x="661" y="605"/>
                    <a:pt x="693" y="631"/>
                  </a:cubicBezTo>
                  <a:cubicBezTo>
                    <a:pt x="778" y="701"/>
                    <a:pt x="868" y="761"/>
                    <a:pt x="973" y="797"/>
                  </a:cubicBezTo>
                  <a:cubicBezTo>
                    <a:pt x="996" y="805"/>
                    <a:pt x="1014" y="824"/>
                    <a:pt x="1035" y="838"/>
                  </a:cubicBezTo>
                  <a:cubicBezTo>
                    <a:pt x="1075" y="865"/>
                    <a:pt x="1115" y="891"/>
                    <a:pt x="1159" y="910"/>
                  </a:cubicBezTo>
                  <a:cubicBezTo>
                    <a:pt x="1253" y="952"/>
                    <a:pt x="1360" y="974"/>
                    <a:pt x="1459" y="1004"/>
                  </a:cubicBezTo>
                  <a:cubicBezTo>
                    <a:pt x="1538" y="1028"/>
                    <a:pt x="1607" y="1067"/>
                    <a:pt x="1687" y="1086"/>
                  </a:cubicBezTo>
                  <a:cubicBezTo>
                    <a:pt x="1734" y="1118"/>
                    <a:pt x="1788" y="1130"/>
                    <a:pt x="1842" y="1148"/>
                  </a:cubicBezTo>
                  <a:cubicBezTo>
                    <a:pt x="2022" y="1209"/>
                    <a:pt x="2212" y="1227"/>
                    <a:pt x="2400" y="1252"/>
                  </a:cubicBezTo>
                  <a:cubicBezTo>
                    <a:pt x="2410" y="1255"/>
                    <a:pt x="2420" y="1259"/>
                    <a:pt x="2431" y="1262"/>
                  </a:cubicBezTo>
                  <a:cubicBezTo>
                    <a:pt x="2448" y="1266"/>
                    <a:pt x="2483" y="1272"/>
                    <a:pt x="2483" y="1272"/>
                  </a:cubicBezTo>
                </a:path>
              </a:pathLst>
            </a:custGeom>
            <a:noFill/>
            <a:ln w="285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47333" name="AutoShape 229"/>
          <p:cNvSpPr>
            <a:spLocks noChangeArrowheads="1"/>
          </p:cNvSpPr>
          <p:nvPr/>
        </p:nvSpPr>
        <p:spPr bwMode="auto">
          <a:xfrm>
            <a:off x="6015038" y="1901825"/>
            <a:ext cx="3000375" cy="2774950"/>
          </a:xfrm>
          <a:prstGeom prst="wedgeEllipseCallout">
            <a:avLst>
              <a:gd name="adj1" fmla="val -57778"/>
              <a:gd name="adj2" fmla="val 46069"/>
            </a:avLst>
          </a:prstGeom>
          <a:solidFill>
            <a:srgbClr val="CCFF33"/>
          </a:solidFill>
          <a:ln w="9525">
            <a:solidFill>
              <a:schemeClr val="tx1"/>
            </a:solidFill>
            <a:miter lim="800000"/>
            <a:headEnd/>
            <a:tailEnd/>
          </a:ln>
        </p:spPr>
        <p:txBody>
          <a:bodyPr anchor="ctr">
            <a:spAutoFit/>
          </a:bodyPr>
          <a:lstStyle>
            <a:lvl1pPr>
              <a:spcBef>
                <a:spcPts val="575"/>
              </a:spcBef>
              <a:buClr>
                <a:schemeClr val="accent1"/>
              </a:buClr>
              <a:buSzPct val="85000"/>
              <a:buFont typeface="Wingdings 2" panose="05020102010507070707" pitchFamily="18" charset="2"/>
              <a:buChar char=""/>
              <a:defRPr sz="2600">
                <a:solidFill>
                  <a:schemeClr val="tx1"/>
                </a:solidFill>
                <a:latin typeface="Arial" panose="020B0604020202020204" pitchFamily="34" charset="0"/>
                <a:ea typeface="宋体" panose="02010600030101010101" pitchFamily="2" charset="-122"/>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ts val="375"/>
              </a:spcBef>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
                <a:srgbClr val="FF0000"/>
              </a:buClr>
              <a:buSzPct val="130000"/>
              <a:buFont typeface="Monotype Sorts" pitchFamily="2" charset="2"/>
              <a:buNone/>
            </a:pPr>
            <a:r>
              <a:rPr lang="zh-CN" altLang="en-US" sz="2200">
                <a:solidFill>
                  <a:schemeClr val="accent2"/>
                </a:solidFill>
              </a:rPr>
              <a:t>曲线太粗，不均匀，不光滑</a:t>
            </a:r>
            <a:r>
              <a:rPr lang="zh-CN" altLang="en-US" sz="1600">
                <a:solidFill>
                  <a:schemeClr val="accent2"/>
                </a:solidFill>
              </a:rPr>
              <a:t>。</a:t>
            </a:r>
            <a:r>
              <a:rPr lang="zh-CN" altLang="en-US" sz="2000"/>
              <a:t>应该用直尺、曲线板等工具把实验点连成光滑、均匀的细实线。</a:t>
            </a:r>
            <a:endParaRPr lang="zh-CN" altLang="en-US" sz="1600"/>
          </a:p>
        </p:txBody>
      </p:sp>
      <p:grpSp>
        <p:nvGrpSpPr>
          <p:cNvPr id="66565" name="Group 276"/>
          <p:cNvGrpSpPr>
            <a:grpSpLocks/>
          </p:cNvGrpSpPr>
          <p:nvPr/>
        </p:nvGrpSpPr>
        <p:grpSpPr bwMode="auto">
          <a:xfrm>
            <a:off x="2146300" y="2781300"/>
            <a:ext cx="3324225" cy="1749425"/>
            <a:chOff x="0" y="0"/>
            <a:chExt cx="2094" cy="1102"/>
          </a:xfrm>
        </p:grpSpPr>
        <p:grpSp>
          <p:nvGrpSpPr>
            <p:cNvPr id="66566" name="Group 255"/>
            <p:cNvGrpSpPr>
              <a:grpSpLocks/>
            </p:cNvGrpSpPr>
            <p:nvPr/>
          </p:nvGrpSpPr>
          <p:grpSpPr bwMode="auto">
            <a:xfrm>
              <a:off x="0" y="0"/>
              <a:ext cx="31" cy="32"/>
              <a:chOff x="0" y="0"/>
              <a:chExt cx="73" cy="72"/>
            </a:xfrm>
          </p:grpSpPr>
          <p:sp>
            <p:nvSpPr>
              <p:cNvPr id="66585" name="Line 256"/>
              <p:cNvSpPr>
                <a:spLocks noChangeShapeType="1"/>
              </p:cNvSpPr>
              <p:nvPr/>
            </p:nvSpPr>
            <p:spPr bwMode="auto">
              <a:xfrm>
                <a:off x="0" y="42"/>
                <a:ext cx="73"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586" name="Line 257"/>
              <p:cNvSpPr>
                <a:spLocks noChangeShapeType="1"/>
              </p:cNvSpPr>
              <p:nvPr/>
            </p:nvSpPr>
            <p:spPr bwMode="auto">
              <a:xfrm rot="5400000">
                <a:off x="4" y="36"/>
                <a:ext cx="72"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66567" name="Group 258"/>
            <p:cNvGrpSpPr>
              <a:grpSpLocks/>
            </p:cNvGrpSpPr>
            <p:nvPr/>
          </p:nvGrpSpPr>
          <p:grpSpPr bwMode="auto">
            <a:xfrm>
              <a:off x="185" y="185"/>
              <a:ext cx="32" cy="32"/>
              <a:chOff x="0" y="0"/>
              <a:chExt cx="73" cy="72"/>
            </a:xfrm>
          </p:grpSpPr>
          <p:sp>
            <p:nvSpPr>
              <p:cNvPr id="66583" name="Line 259"/>
              <p:cNvSpPr>
                <a:spLocks noChangeShapeType="1"/>
              </p:cNvSpPr>
              <p:nvPr/>
            </p:nvSpPr>
            <p:spPr bwMode="auto">
              <a:xfrm>
                <a:off x="0" y="42"/>
                <a:ext cx="73"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584" name="Line 260"/>
              <p:cNvSpPr>
                <a:spLocks noChangeShapeType="1"/>
              </p:cNvSpPr>
              <p:nvPr/>
            </p:nvSpPr>
            <p:spPr bwMode="auto">
              <a:xfrm rot="5400000">
                <a:off x="4" y="36"/>
                <a:ext cx="72"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66568" name="Group 261"/>
            <p:cNvGrpSpPr>
              <a:grpSpLocks/>
            </p:cNvGrpSpPr>
            <p:nvPr/>
          </p:nvGrpSpPr>
          <p:grpSpPr bwMode="auto">
            <a:xfrm>
              <a:off x="357" y="329"/>
              <a:ext cx="32" cy="32"/>
              <a:chOff x="0" y="0"/>
              <a:chExt cx="73" cy="72"/>
            </a:xfrm>
          </p:grpSpPr>
          <p:sp>
            <p:nvSpPr>
              <p:cNvPr id="66581" name="Line 262"/>
              <p:cNvSpPr>
                <a:spLocks noChangeShapeType="1"/>
              </p:cNvSpPr>
              <p:nvPr/>
            </p:nvSpPr>
            <p:spPr bwMode="auto">
              <a:xfrm>
                <a:off x="0" y="42"/>
                <a:ext cx="73"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582" name="Line 263"/>
              <p:cNvSpPr>
                <a:spLocks noChangeShapeType="1"/>
              </p:cNvSpPr>
              <p:nvPr/>
            </p:nvSpPr>
            <p:spPr bwMode="auto">
              <a:xfrm rot="5400000">
                <a:off x="4" y="36"/>
                <a:ext cx="72"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66569" name="Group 264"/>
            <p:cNvGrpSpPr>
              <a:grpSpLocks/>
            </p:cNvGrpSpPr>
            <p:nvPr/>
          </p:nvGrpSpPr>
          <p:grpSpPr bwMode="auto">
            <a:xfrm>
              <a:off x="440" y="381"/>
              <a:ext cx="32" cy="32"/>
              <a:chOff x="0" y="0"/>
              <a:chExt cx="73" cy="72"/>
            </a:xfrm>
          </p:grpSpPr>
          <p:sp>
            <p:nvSpPr>
              <p:cNvPr id="66579" name="Line 265"/>
              <p:cNvSpPr>
                <a:spLocks noChangeShapeType="1"/>
              </p:cNvSpPr>
              <p:nvPr/>
            </p:nvSpPr>
            <p:spPr bwMode="auto">
              <a:xfrm>
                <a:off x="0" y="42"/>
                <a:ext cx="73"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580" name="Line 266"/>
              <p:cNvSpPr>
                <a:spLocks noChangeShapeType="1"/>
              </p:cNvSpPr>
              <p:nvPr/>
            </p:nvSpPr>
            <p:spPr bwMode="auto">
              <a:xfrm rot="5400000">
                <a:off x="4" y="36"/>
                <a:ext cx="72"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66570" name="Group 267"/>
            <p:cNvGrpSpPr>
              <a:grpSpLocks/>
            </p:cNvGrpSpPr>
            <p:nvPr/>
          </p:nvGrpSpPr>
          <p:grpSpPr bwMode="auto">
            <a:xfrm>
              <a:off x="1116" y="768"/>
              <a:ext cx="32" cy="32"/>
              <a:chOff x="0" y="0"/>
              <a:chExt cx="73" cy="72"/>
            </a:xfrm>
          </p:grpSpPr>
          <p:sp>
            <p:nvSpPr>
              <p:cNvPr id="66577" name="Line 268"/>
              <p:cNvSpPr>
                <a:spLocks noChangeShapeType="1"/>
              </p:cNvSpPr>
              <p:nvPr/>
            </p:nvSpPr>
            <p:spPr bwMode="auto">
              <a:xfrm>
                <a:off x="0" y="42"/>
                <a:ext cx="73"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578" name="Line 269"/>
              <p:cNvSpPr>
                <a:spLocks noChangeShapeType="1"/>
              </p:cNvSpPr>
              <p:nvPr/>
            </p:nvSpPr>
            <p:spPr bwMode="auto">
              <a:xfrm rot="5400000">
                <a:off x="4" y="36"/>
                <a:ext cx="72"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66571" name="Group 270"/>
            <p:cNvGrpSpPr>
              <a:grpSpLocks/>
            </p:cNvGrpSpPr>
            <p:nvPr/>
          </p:nvGrpSpPr>
          <p:grpSpPr bwMode="auto">
            <a:xfrm>
              <a:off x="1761" y="992"/>
              <a:ext cx="32" cy="32"/>
              <a:chOff x="0" y="0"/>
              <a:chExt cx="73" cy="72"/>
            </a:xfrm>
          </p:grpSpPr>
          <p:sp>
            <p:nvSpPr>
              <p:cNvPr id="66575" name="Line 271"/>
              <p:cNvSpPr>
                <a:spLocks noChangeShapeType="1"/>
              </p:cNvSpPr>
              <p:nvPr/>
            </p:nvSpPr>
            <p:spPr bwMode="auto">
              <a:xfrm>
                <a:off x="0" y="42"/>
                <a:ext cx="73"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576" name="Line 272"/>
              <p:cNvSpPr>
                <a:spLocks noChangeShapeType="1"/>
              </p:cNvSpPr>
              <p:nvPr/>
            </p:nvSpPr>
            <p:spPr bwMode="auto">
              <a:xfrm rot="5400000">
                <a:off x="4" y="36"/>
                <a:ext cx="72"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66572" name="Group 273"/>
            <p:cNvGrpSpPr>
              <a:grpSpLocks/>
            </p:cNvGrpSpPr>
            <p:nvPr/>
          </p:nvGrpSpPr>
          <p:grpSpPr bwMode="auto">
            <a:xfrm>
              <a:off x="2062" y="1070"/>
              <a:ext cx="32" cy="32"/>
              <a:chOff x="0" y="0"/>
              <a:chExt cx="73" cy="72"/>
            </a:xfrm>
          </p:grpSpPr>
          <p:sp>
            <p:nvSpPr>
              <p:cNvPr id="66573" name="Line 274"/>
              <p:cNvSpPr>
                <a:spLocks noChangeShapeType="1"/>
              </p:cNvSpPr>
              <p:nvPr/>
            </p:nvSpPr>
            <p:spPr bwMode="auto">
              <a:xfrm>
                <a:off x="0" y="42"/>
                <a:ext cx="73"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574" name="Line 275"/>
              <p:cNvSpPr>
                <a:spLocks noChangeShapeType="1"/>
              </p:cNvSpPr>
              <p:nvPr/>
            </p:nvSpPr>
            <p:spPr bwMode="auto">
              <a:xfrm rot="5400000">
                <a:off x="4" y="36"/>
                <a:ext cx="72"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spTree>
  </p:cSld>
  <p:clrMapOvr>
    <a:masterClrMapping/>
  </p:clrMapOv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pSp>
        <p:nvGrpSpPr>
          <p:cNvPr id="67586" name="Group 2"/>
          <p:cNvGrpSpPr>
            <a:grpSpLocks/>
          </p:cNvGrpSpPr>
          <p:nvPr/>
        </p:nvGrpSpPr>
        <p:grpSpPr bwMode="auto">
          <a:xfrm>
            <a:off x="1230313" y="1176338"/>
            <a:ext cx="5507037" cy="4164012"/>
            <a:chOff x="0" y="0"/>
            <a:chExt cx="3469" cy="2623"/>
          </a:xfrm>
        </p:grpSpPr>
        <p:grpSp>
          <p:nvGrpSpPr>
            <p:cNvPr id="67603" name="Group 3"/>
            <p:cNvGrpSpPr>
              <a:grpSpLocks/>
            </p:cNvGrpSpPr>
            <p:nvPr/>
          </p:nvGrpSpPr>
          <p:grpSpPr bwMode="auto">
            <a:xfrm>
              <a:off x="23" y="359"/>
              <a:ext cx="3345" cy="2243"/>
              <a:chOff x="0" y="0"/>
              <a:chExt cx="5020" cy="3124"/>
            </a:xfrm>
          </p:grpSpPr>
          <p:sp>
            <p:nvSpPr>
              <p:cNvPr id="67714" name="Line 4"/>
              <p:cNvSpPr>
                <a:spLocks noChangeShapeType="1"/>
              </p:cNvSpPr>
              <p:nvPr/>
            </p:nvSpPr>
            <p:spPr bwMode="auto">
              <a:xfrm rot="5400000">
                <a:off x="1562" y="1562"/>
                <a:ext cx="3124" cy="0"/>
              </a:xfrm>
              <a:prstGeom prst="line">
                <a:avLst/>
              </a:prstGeom>
              <a:noFill/>
              <a:ln w="222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715" name="Line 5"/>
              <p:cNvSpPr>
                <a:spLocks noChangeShapeType="1"/>
              </p:cNvSpPr>
              <p:nvPr/>
            </p:nvSpPr>
            <p:spPr bwMode="auto">
              <a:xfrm rot="5400000">
                <a:off x="1458" y="1562"/>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716" name="Line 6"/>
              <p:cNvSpPr>
                <a:spLocks noChangeShapeType="1"/>
              </p:cNvSpPr>
              <p:nvPr/>
            </p:nvSpPr>
            <p:spPr bwMode="auto">
              <a:xfrm rot="5400000">
                <a:off x="1505" y="1562"/>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717" name="Line 7"/>
              <p:cNvSpPr>
                <a:spLocks noChangeShapeType="1"/>
              </p:cNvSpPr>
              <p:nvPr/>
            </p:nvSpPr>
            <p:spPr bwMode="auto">
              <a:xfrm rot="5400000">
                <a:off x="1408" y="1562"/>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718" name="Line 8"/>
              <p:cNvSpPr>
                <a:spLocks noChangeShapeType="1"/>
              </p:cNvSpPr>
              <p:nvPr/>
            </p:nvSpPr>
            <p:spPr bwMode="auto">
              <a:xfrm rot="5400000">
                <a:off x="1362" y="1562"/>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719" name="Line 9"/>
              <p:cNvSpPr>
                <a:spLocks noChangeShapeType="1"/>
              </p:cNvSpPr>
              <p:nvPr/>
            </p:nvSpPr>
            <p:spPr bwMode="auto">
              <a:xfrm rot="5400000">
                <a:off x="1309" y="1562"/>
                <a:ext cx="3124" cy="0"/>
              </a:xfrm>
              <a:prstGeom prst="line">
                <a:avLst/>
              </a:prstGeom>
              <a:noFill/>
              <a:ln w="222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720" name="Line 10"/>
              <p:cNvSpPr>
                <a:spLocks noChangeShapeType="1"/>
              </p:cNvSpPr>
              <p:nvPr/>
            </p:nvSpPr>
            <p:spPr bwMode="auto">
              <a:xfrm rot="5400000">
                <a:off x="1205" y="1562"/>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721" name="Line 11"/>
              <p:cNvSpPr>
                <a:spLocks noChangeShapeType="1"/>
              </p:cNvSpPr>
              <p:nvPr/>
            </p:nvSpPr>
            <p:spPr bwMode="auto">
              <a:xfrm rot="5400000">
                <a:off x="1252" y="1562"/>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722" name="Line 12"/>
              <p:cNvSpPr>
                <a:spLocks noChangeShapeType="1"/>
              </p:cNvSpPr>
              <p:nvPr/>
            </p:nvSpPr>
            <p:spPr bwMode="auto">
              <a:xfrm rot="5400000">
                <a:off x="1164" y="1562"/>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723" name="Line 13"/>
              <p:cNvSpPr>
                <a:spLocks noChangeShapeType="1"/>
              </p:cNvSpPr>
              <p:nvPr/>
            </p:nvSpPr>
            <p:spPr bwMode="auto">
              <a:xfrm rot="5400000">
                <a:off x="1117" y="1562"/>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724" name="Line 14"/>
              <p:cNvSpPr>
                <a:spLocks noChangeShapeType="1"/>
              </p:cNvSpPr>
              <p:nvPr/>
            </p:nvSpPr>
            <p:spPr bwMode="auto">
              <a:xfrm rot="5400000">
                <a:off x="1074" y="1562"/>
                <a:ext cx="3124" cy="0"/>
              </a:xfrm>
              <a:prstGeom prst="line">
                <a:avLst/>
              </a:prstGeom>
              <a:noFill/>
              <a:ln w="222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725" name="Line 15"/>
              <p:cNvSpPr>
                <a:spLocks noChangeShapeType="1"/>
              </p:cNvSpPr>
              <p:nvPr/>
            </p:nvSpPr>
            <p:spPr bwMode="auto">
              <a:xfrm rot="5400000">
                <a:off x="970" y="1562"/>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726" name="Line 16"/>
              <p:cNvSpPr>
                <a:spLocks noChangeShapeType="1"/>
              </p:cNvSpPr>
              <p:nvPr/>
            </p:nvSpPr>
            <p:spPr bwMode="auto">
              <a:xfrm rot="5400000">
                <a:off x="1017" y="1562"/>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727" name="Line 17"/>
              <p:cNvSpPr>
                <a:spLocks noChangeShapeType="1"/>
              </p:cNvSpPr>
              <p:nvPr/>
            </p:nvSpPr>
            <p:spPr bwMode="auto">
              <a:xfrm rot="5400000">
                <a:off x="921" y="1562"/>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728" name="Line 18"/>
              <p:cNvSpPr>
                <a:spLocks noChangeShapeType="1"/>
              </p:cNvSpPr>
              <p:nvPr/>
            </p:nvSpPr>
            <p:spPr bwMode="auto">
              <a:xfrm rot="5400000">
                <a:off x="883" y="1562"/>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729" name="Line 19"/>
              <p:cNvSpPr>
                <a:spLocks noChangeShapeType="1"/>
              </p:cNvSpPr>
              <p:nvPr/>
            </p:nvSpPr>
            <p:spPr bwMode="auto">
              <a:xfrm rot="5400000">
                <a:off x="830" y="1562"/>
                <a:ext cx="3124" cy="0"/>
              </a:xfrm>
              <a:prstGeom prst="line">
                <a:avLst/>
              </a:prstGeom>
              <a:noFill/>
              <a:ln w="222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730" name="Line 20"/>
              <p:cNvSpPr>
                <a:spLocks noChangeShapeType="1"/>
              </p:cNvSpPr>
              <p:nvPr/>
            </p:nvSpPr>
            <p:spPr bwMode="auto">
              <a:xfrm rot="5400000">
                <a:off x="735" y="1562"/>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731" name="Line 21"/>
              <p:cNvSpPr>
                <a:spLocks noChangeShapeType="1"/>
              </p:cNvSpPr>
              <p:nvPr/>
            </p:nvSpPr>
            <p:spPr bwMode="auto">
              <a:xfrm rot="5400000">
                <a:off x="782" y="1562"/>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732" name="Line 22"/>
              <p:cNvSpPr>
                <a:spLocks noChangeShapeType="1"/>
              </p:cNvSpPr>
              <p:nvPr/>
            </p:nvSpPr>
            <p:spPr bwMode="auto">
              <a:xfrm rot="5400000">
                <a:off x="685" y="1562"/>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733" name="Line 23"/>
              <p:cNvSpPr>
                <a:spLocks noChangeShapeType="1"/>
              </p:cNvSpPr>
              <p:nvPr/>
            </p:nvSpPr>
            <p:spPr bwMode="auto">
              <a:xfrm rot="5400000">
                <a:off x="647" y="1562"/>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734" name="Line 24"/>
              <p:cNvSpPr>
                <a:spLocks noChangeShapeType="1"/>
              </p:cNvSpPr>
              <p:nvPr/>
            </p:nvSpPr>
            <p:spPr bwMode="auto">
              <a:xfrm rot="5400000">
                <a:off x="594" y="1562"/>
                <a:ext cx="3124" cy="0"/>
              </a:xfrm>
              <a:prstGeom prst="line">
                <a:avLst/>
              </a:prstGeom>
              <a:noFill/>
              <a:ln w="222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735" name="Line 25"/>
              <p:cNvSpPr>
                <a:spLocks noChangeShapeType="1"/>
              </p:cNvSpPr>
              <p:nvPr/>
            </p:nvSpPr>
            <p:spPr bwMode="auto">
              <a:xfrm rot="5400000">
                <a:off x="500" y="1562"/>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736" name="Line 26"/>
              <p:cNvSpPr>
                <a:spLocks noChangeShapeType="1"/>
              </p:cNvSpPr>
              <p:nvPr/>
            </p:nvSpPr>
            <p:spPr bwMode="auto">
              <a:xfrm rot="5400000">
                <a:off x="547" y="1562"/>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737" name="Line 27"/>
              <p:cNvSpPr>
                <a:spLocks noChangeShapeType="1"/>
              </p:cNvSpPr>
              <p:nvPr/>
            </p:nvSpPr>
            <p:spPr bwMode="auto">
              <a:xfrm rot="5400000">
                <a:off x="450" y="1562"/>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738" name="Line 28"/>
              <p:cNvSpPr>
                <a:spLocks noChangeShapeType="1"/>
              </p:cNvSpPr>
              <p:nvPr/>
            </p:nvSpPr>
            <p:spPr bwMode="auto">
              <a:xfrm rot="5400000">
                <a:off x="394" y="1562"/>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739" name="Line 29"/>
              <p:cNvSpPr>
                <a:spLocks noChangeShapeType="1"/>
              </p:cNvSpPr>
              <p:nvPr/>
            </p:nvSpPr>
            <p:spPr bwMode="auto">
              <a:xfrm rot="5400000">
                <a:off x="350" y="1562"/>
                <a:ext cx="3124" cy="0"/>
              </a:xfrm>
              <a:prstGeom prst="line">
                <a:avLst/>
              </a:prstGeom>
              <a:noFill/>
              <a:ln w="222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740" name="Line 30"/>
              <p:cNvSpPr>
                <a:spLocks noChangeShapeType="1"/>
              </p:cNvSpPr>
              <p:nvPr/>
            </p:nvSpPr>
            <p:spPr bwMode="auto">
              <a:xfrm rot="5400000">
                <a:off x="255" y="1562"/>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741" name="Line 31"/>
              <p:cNvSpPr>
                <a:spLocks noChangeShapeType="1"/>
              </p:cNvSpPr>
              <p:nvPr/>
            </p:nvSpPr>
            <p:spPr bwMode="auto">
              <a:xfrm rot="5400000">
                <a:off x="302" y="1562"/>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742" name="Line 32"/>
              <p:cNvSpPr>
                <a:spLocks noChangeShapeType="1"/>
              </p:cNvSpPr>
              <p:nvPr/>
            </p:nvSpPr>
            <p:spPr bwMode="auto">
              <a:xfrm rot="5400000">
                <a:off x="205" y="1562"/>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743" name="Line 33"/>
              <p:cNvSpPr>
                <a:spLocks noChangeShapeType="1"/>
              </p:cNvSpPr>
              <p:nvPr/>
            </p:nvSpPr>
            <p:spPr bwMode="auto">
              <a:xfrm rot="5400000">
                <a:off x="159" y="1562"/>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744" name="Line 34"/>
              <p:cNvSpPr>
                <a:spLocks noChangeShapeType="1"/>
              </p:cNvSpPr>
              <p:nvPr/>
            </p:nvSpPr>
            <p:spPr bwMode="auto">
              <a:xfrm rot="5400000">
                <a:off x="116" y="1562"/>
                <a:ext cx="3124" cy="0"/>
              </a:xfrm>
              <a:prstGeom prst="line">
                <a:avLst/>
              </a:prstGeom>
              <a:noFill/>
              <a:ln w="222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745" name="Line 35"/>
              <p:cNvSpPr>
                <a:spLocks noChangeShapeType="1"/>
              </p:cNvSpPr>
              <p:nvPr/>
            </p:nvSpPr>
            <p:spPr bwMode="auto">
              <a:xfrm rot="5400000">
                <a:off x="12" y="1562"/>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746" name="Line 36"/>
              <p:cNvSpPr>
                <a:spLocks noChangeShapeType="1"/>
              </p:cNvSpPr>
              <p:nvPr/>
            </p:nvSpPr>
            <p:spPr bwMode="auto">
              <a:xfrm rot="5400000">
                <a:off x="59" y="1562"/>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747" name="Line 37"/>
              <p:cNvSpPr>
                <a:spLocks noChangeShapeType="1"/>
              </p:cNvSpPr>
              <p:nvPr/>
            </p:nvSpPr>
            <p:spPr bwMode="auto">
              <a:xfrm rot="5400000">
                <a:off x="-29" y="1562"/>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748" name="Line 38"/>
              <p:cNvSpPr>
                <a:spLocks noChangeShapeType="1"/>
              </p:cNvSpPr>
              <p:nvPr/>
            </p:nvSpPr>
            <p:spPr bwMode="auto">
              <a:xfrm rot="5400000">
                <a:off x="-76" y="1562"/>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749" name="Line 39"/>
              <p:cNvSpPr>
                <a:spLocks noChangeShapeType="1"/>
              </p:cNvSpPr>
              <p:nvPr/>
            </p:nvSpPr>
            <p:spPr bwMode="auto">
              <a:xfrm rot="5400000">
                <a:off x="-120" y="1562"/>
                <a:ext cx="3124" cy="0"/>
              </a:xfrm>
              <a:prstGeom prst="line">
                <a:avLst/>
              </a:prstGeom>
              <a:noFill/>
              <a:ln w="222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750" name="Line 40"/>
              <p:cNvSpPr>
                <a:spLocks noChangeShapeType="1"/>
              </p:cNvSpPr>
              <p:nvPr/>
            </p:nvSpPr>
            <p:spPr bwMode="auto">
              <a:xfrm rot="5400000">
                <a:off x="-223" y="1562"/>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751" name="Line 41"/>
              <p:cNvSpPr>
                <a:spLocks noChangeShapeType="1"/>
              </p:cNvSpPr>
              <p:nvPr/>
            </p:nvSpPr>
            <p:spPr bwMode="auto">
              <a:xfrm rot="5400000">
                <a:off x="-177" y="1562"/>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752" name="Line 42"/>
              <p:cNvSpPr>
                <a:spLocks noChangeShapeType="1"/>
              </p:cNvSpPr>
              <p:nvPr/>
            </p:nvSpPr>
            <p:spPr bwMode="auto">
              <a:xfrm rot="5400000">
                <a:off x="-264" y="1562"/>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753" name="Line 43"/>
              <p:cNvSpPr>
                <a:spLocks noChangeShapeType="1"/>
              </p:cNvSpPr>
              <p:nvPr/>
            </p:nvSpPr>
            <p:spPr bwMode="auto">
              <a:xfrm rot="5400000">
                <a:off x="-320" y="1562"/>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754" name="Line 44"/>
              <p:cNvSpPr>
                <a:spLocks noChangeShapeType="1"/>
              </p:cNvSpPr>
              <p:nvPr/>
            </p:nvSpPr>
            <p:spPr bwMode="auto">
              <a:xfrm rot="5400000">
                <a:off x="-369" y="1562"/>
                <a:ext cx="3124" cy="0"/>
              </a:xfrm>
              <a:prstGeom prst="line">
                <a:avLst/>
              </a:prstGeom>
              <a:noFill/>
              <a:ln w="222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755" name="Line 45"/>
              <p:cNvSpPr>
                <a:spLocks noChangeShapeType="1"/>
              </p:cNvSpPr>
              <p:nvPr/>
            </p:nvSpPr>
            <p:spPr bwMode="auto">
              <a:xfrm rot="5400000">
                <a:off x="-465" y="1562"/>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756" name="Line 46"/>
              <p:cNvSpPr>
                <a:spLocks noChangeShapeType="1"/>
              </p:cNvSpPr>
              <p:nvPr/>
            </p:nvSpPr>
            <p:spPr bwMode="auto">
              <a:xfrm rot="5400000">
                <a:off x="-417" y="1562"/>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757" name="Line 47"/>
              <p:cNvSpPr>
                <a:spLocks noChangeShapeType="1"/>
              </p:cNvSpPr>
              <p:nvPr/>
            </p:nvSpPr>
            <p:spPr bwMode="auto">
              <a:xfrm rot="5400000">
                <a:off x="-514" y="1562"/>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758" name="Line 48"/>
              <p:cNvSpPr>
                <a:spLocks noChangeShapeType="1"/>
              </p:cNvSpPr>
              <p:nvPr/>
            </p:nvSpPr>
            <p:spPr bwMode="auto">
              <a:xfrm rot="5400000">
                <a:off x="-561" y="1562"/>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759" name="Line 49"/>
              <p:cNvSpPr>
                <a:spLocks noChangeShapeType="1"/>
              </p:cNvSpPr>
              <p:nvPr/>
            </p:nvSpPr>
            <p:spPr bwMode="auto">
              <a:xfrm rot="5400000">
                <a:off x="-604" y="1562"/>
                <a:ext cx="3124" cy="0"/>
              </a:xfrm>
              <a:prstGeom prst="line">
                <a:avLst/>
              </a:prstGeom>
              <a:noFill/>
              <a:ln w="222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760" name="Line 50"/>
              <p:cNvSpPr>
                <a:spLocks noChangeShapeType="1"/>
              </p:cNvSpPr>
              <p:nvPr/>
            </p:nvSpPr>
            <p:spPr bwMode="auto">
              <a:xfrm rot="5400000">
                <a:off x="-700" y="1562"/>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761" name="Line 51"/>
              <p:cNvSpPr>
                <a:spLocks noChangeShapeType="1"/>
              </p:cNvSpPr>
              <p:nvPr/>
            </p:nvSpPr>
            <p:spPr bwMode="auto">
              <a:xfrm rot="5400000">
                <a:off x="-661" y="1562"/>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762" name="Line 52"/>
              <p:cNvSpPr>
                <a:spLocks noChangeShapeType="1"/>
              </p:cNvSpPr>
              <p:nvPr/>
            </p:nvSpPr>
            <p:spPr bwMode="auto">
              <a:xfrm rot="5400000">
                <a:off x="-749" y="1562"/>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763" name="Line 53"/>
              <p:cNvSpPr>
                <a:spLocks noChangeShapeType="1"/>
              </p:cNvSpPr>
              <p:nvPr/>
            </p:nvSpPr>
            <p:spPr bwMode="auto">
              <a:xfrm rot="5400000">
                <a:off x="-796" y="1562"/>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764" name="Line 54"/>
              <p:cNvSpPr>
                <a:spLocks noChangeShapeType="1"/>
              </p:cNvSpPr>
              <p:nvPr/>
            </p:nvSpPr>
            <p:spPr bwMode="auto">
              <a:xfrm rot="5400000">
                <a:off x="-841" y="1562"/>
                <a:ext cx="3124" cy="0"/>
              </a:xfrm>
              <a:prstGeom prst="line">
                <a:avLst/>
              </a:prstGeom>
              <a:noFill/>
              <a:ln w="222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765" name="Line 55"/>
              <p:cNvSpPr>
                <a:spLocks noChangeShapeType="1"/>
              </p:cNvSpPr>
              <p:nvPr/>
            </p:nvSpPr>
            <p:spPr bwMode="auto">
              <a:xfrm rot="5400000">
                <a:off x="-936" y="1562"/>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766" name="Line 56"/>
              <p:cNvSpPr>
                <a:spLocks noChangeShapeType="1"/>
              </p:cNvSpPr>
              <p:nvPr/>
            </p:nvSpPr>
            <p:spPr bwMode="auto">
              <a:xfrm rot="5400000">
                <a:off x="-889" y="1562"/>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767" name="Line 57"/>
              <p:cNvSpPr>
                <a:spLocks noChangeShapeType="1"/>
              </p:cNvSpPr>
              <p:nvPr/>
            </p:nvSpPr>
            <p:spPr bwMode="auto">
              <a:xfrm rot="5400000">
                <a:off x="-985" y="1562"/>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768" name="Line 58"/>
              <p:cNvSpPr>
                <a:spLocks noChangeShapeType="1"/>
              </p:cNvSpPr>
              <p:nvPr/>
            </p:nvSpPr>
            <p:spPr bwMode="auto">
              <a:xfrm rot="5400000">
                <a:off x="-1033" y="1562"/>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769" name="Line 59"/>
              <p:cNvSpPr>
                <a:spLocks noChangeShapeType="1"/>
              </p:cNvSpPr>
              <p:nvPr/>
            </p:nvSpPr>
            <p:spPr bwMode="auto">
              <a:xfrm rot="5400000">
                <a:off x="-1076" y="1562"/>
                <a:ext cx="3124" cy="0"/>
              </a:xfrm>
              <a:prstGeom prst="line">
                <a:avLst/>
              </a:prstGeom>
              <a:noFill/>
              <a:ln w="222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770" name="Line 60"/>
              <p:cNvSpPr>
                <a:spLocks noChangeShapeType="1"/>
              </p:cNvSpPr>
              <p:nvPr/>
            </p:nvSpPr>
            <p:spPr bwMode="auto">
              <a:xfrm rot="5400000">
                <a:off x="-1171" y="1562"/>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771" name="Line 61"/>
              <p:cNvSpPr>
                <a:spLocks noChangeShapeType="1"/>
              </p:cNvSpPr>
              <p:nvPr/>
            </p:nvSpPr>
            <p:spPr bwMode="auto">
              <a:xfrm rot="5400000">
                <a:off x="-1133" y="1562"/>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772" name="Line 62"/>
              <p:cNvSpPr>
                <a:spLocks noChangeShapeType="1"/>
              </p:cNvSpPr>
              <p:nvPr/>
            </p:nvSpPr>
            <p:spPr bwMode="auto">
              <a:xfrm rot="5400000">
                <a:off x="-1221" y="1562"/>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773" name="Line 63"/>
              <p:cNvSpPr>
                <a:spLocks noChangeShapeType="1"/>
              </p:cNvSpPr>
              <p:nvPr/>
            </p:nvSpPr>
            <p:spPr bwMode="auto">
              <a:xfrm rot="5400000">
                <a:off x="-1268" y="1562"/>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774" name="Line 64"/>
              <p:cNvSpPr>
                <a:spLocks noChangeShapeType="1"/>
              </p:cNvSpPr>
              <p:nvPr/>
            </p:nvSpPr>
            <p:spPr bwMode="auto">
              <a:xfrm rot="5400000">
                <a:off x="-1309" y="1562"/>
                <a:ext cx="3124" cy="0"/>
              </a:xfrm>
              <a:prstGeom prst="line">
                <a:avLst/>
              </a:prstGeom>
              <a:noFill/>
              <a:ln w="222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775" name="Line 65"/>
              <p:cNvSpPr>
                <a:spLocks noChangeShapeType="1"/>
              </p:cNvSpPr>
              <p:nvPr/>
            </p:nvSpPr>
            <p:spPr bwMode="auto">
              <a:xfrm rot="5400000">
                <a:off x="-1413" y="1562"/>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776" name="Line 66"/>
              <p:cNvSpPr>
                <a:spLocks noChangeShapeType="1"/>
              </p:cNvSpPr>
              <p:nvPr/>
            </p:nvSpPr>
            <p:spPr bwMode="auto">
              <a:xfrm rot="5400000">
                <a:off x="-1367" y="1562"/>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777" name="Line 67"/>
              <p:cNvSpPr>
                <a:spLocks noChangeShapeType="1"/>
              </p:cNvSpPr>
              <p:nvPr/>
            </p:nvSpPr>
            <p:spPr bwMode="auto">
              <a:xfrm rot="5400000">
                <a:off x="-1463" y="1562"/>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778" name="Line 68"/>
              <p:cNvSpPr>
                <a:spLocks noChangeShapeType="1"/>
              </p:cNvSpPr>
              <p:nvPr/>
            </p:nvSpPr>
            <p:spPr bwMode="auto">
              <a:xfrm rot="5400000">
                <a:off x="-1510" y="1562"/>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779" name="Line 69"/>
              <p:cNvSpPr>
                <a:spLocks noChangeShapeType="1"/>
              </p:cNvSpPr>
              <p:nvPr/>
            </p:nvSpPr>
            <p:spPr bwMode="auto">
              <a:xfrm rot="5400000">
                <a:off x="-1562" y="1562"/>
                <a:ext cx="3124" cy="0"/>
              </a:xfrm>
              <a:prstGeom prst="line">
                <a:avLst/>
              </a:prstGeom>
              <a:noFill/>
              <a:ln w="222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780" name="Line 70"/>
              <p:cNvSpPr>
                <a:spLocks noChangeShapeType="1"/>
              </p:cNvSpPr>
              <p:nvPr/>
            </p:nvSpPr>
            <p:spPr bwMode="auto">
              <a:xfrm rot="5400000">
                <a:off x="2507" y="1562"/>
                <a:ext cx="3124" cy="0"/>
              </a:xfrm>
              <a:prstGeom prst="line">
                <a:avLst/>
              </a:prstGeom>
              <a:noFill/>
              <a:ln w="222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781" name="Line 71"/>
              <p:cNvSpPr>
                <a:spLocks noChangeShapeType="1"/>
              </p:cNvSpPr>
              <p:nvPr/>
            </p:nvSpPr>
            <p:spPr bwMode="auto">
              <a:xfrm rot="5400000">
                <a:off x="2411" y="1562"/>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782" name="Line 72"/>
              <p:cNvSpPr>
                <a:spLocks noChangeShapeType="1"/>
              </p:cNvSpPr>
              <p:nvPr/>
            </p:nvSpPr>
            <p:spPr bwMode="auto">
              <a:xfrm rot="5400000">
                <a:off x="2450" y="1562"/>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783" name="Line 73"/>
              <p:cNvSpPr>
                <a:spLocks noChangeShapeType="1"/>
              </p:cNvSpPr>
              <p:nvPr/>
            </p:nvSpPr>
            <p:spPr bwMode="auto">
              <a:xfrm rot="5400000">
                <a:off x="2362" y="1562"/>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784" name="Line 74"/>
              <p:cNvSpPr>
                <a:spLocks noChangeShapeType="1"/>
              </p:cNvSpPr>
              <p:nvPr/>
            </p:nvSpPr>
            <p:spPr bwMode="auto">
              <a:xfrm rot="5400000">
                <a:off x="2315" y="1562"/>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785" name="Line 75"/>
              <p:cNvSpPr>
                <a:spLocks noChangeShapeType="1"/>
              </p:cNvSpPr>
              <p:nvPr/>
            </p:nvSpPr>
            <p:spPr bwMode="auto">
              <a:xfrm rot="5400000">
                <a:off x="2270" y="1562"/>
                <a:ext cx="3124" cy="0"/>
              </a:xfrm>
              <a:prstGeom prst="line">
                <a:avLst/>
              </a:prstGeom>
              <a:noFill/>
              <a:ln w="222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786" name="Line 76"/>
              <p:cNvSpPr>
                <a:spLocks noChangeShapeType="1"/>
              </p:cNvSpPr>
              <p:nvPr/>
            </p:nvSpPr>
            <p:spPr bwMode="auto">
              <a:xfrm rot="5400000">
                <a:off x="2175" y="1562"/>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787" name="Line 77"/>
              <p:cNvSpPr>
                <a:spLocks noChangeShapeType="1"/>
              </p:cNvSpPr>
              <p:nvPr/>
            </p:nvSpPr>
            <p:spPr bwMode="auto">
              <a:xfrm rot="5400000">
                <a:off x="2222" y="1562"/>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788" name="Line 78"/>
              <p:cNvSpPr>
                <a:spLocks noChangeShapeType="1"/>
              </p:cNvSpPr>
              <p:nvPr/>
            </p:nvSpPr>
            <p:spPr bwMode="auto">
              <a:xfrm rot="5400000">
                <a:off x="2126" y="1562"/>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789" name="Line 79"/>
              <p:cNvSpPr>
                <a:spLocks noChangeShapeType="1"/>
              </p:cNvSpPr>
              <p:nvPr/>
            </p:nvSpPr>
            <p:spPr bwMode="auto">
              <a:xfrm rot="5400000">
                <a:off x="2078" y="1562"/>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790" name="Line 80"/>
              <p:cNvSpPr>
                <a:spLocks noChangeShapeType="1"/>
              </p:cNvSpPr>
              <p:nvPr/>
            </p:nvSpPr>
            <p:spPr bwMode="auto">
              <a:xfrm rot="5400000">
                <a:off x="2035" y="1562"/>
                <a:ext cx="3124" cy="0"/>
              </a:xfrm>
              <a:prstGeom prst="line">
                <a:avLst/>
              </a:prstGeom>
              <a:noFill/>
              <a:ln w="222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791" name="Line 81"/>
              <p:cNvSpPr>
                <a:spLocks noChangeShapeType="1"/>
              </p:cNvSpPr>
              <p:nvPr/>
            </p:nvSpPr>
            <p:spPr bwMode="auto">
              <a:xfrm rot="5400000">
                <a:off x="1940" y="1562"/>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792" name="Line 82"/>
              <p:cNvSpPr>
                <a:spLocks noChangeShapeType="1"/>
              </p:cNvSpPr>
              <p:nvPr/>
            </p:nvSpPr>
            <p:spPr bwMode="auto">
              <a:xfrm rot="5400000">
                <a:off x="1978" y="1562"/>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793" name="Line 83"/>
              <p:cNvSpPr>
                <a:spLocks noChangeShapeType="1"/>
              </p:cNvSpPr>
              <p:nvPr/>
            </p:nvSpPr>
            <p:spPr bwMode="auto">
              <a:xfrm rot="5400000">
                <a:off x="1890" y="1562"/>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794" name="Line 84"/>
              <p:cNvSpPr>
                <a:spLocks noChangeShapeType="1"/>
              </p:cNvSpPr>
              <p:nvPr/>
            </p:nvSpPr>
            <p:spPr bwMode="auto">
              <a:xfrm rot="5400000">
                <a:off x="1843" y="1562"/>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795" name="Line 85"/>
              <p:cNvSpPr>
                <a:spLocks noChangeShapeType="1"/>
              </p:cNvSpPr>
              <p:nvPr/>
            </p:nvSpPr>
            <p:spPr bwMode="auto">
              <a:xfrm rot="5400000">
                <a:off x="1802" y="1562"/>
                <a:ext cx="3124" cy="0"/>
              </a:xfrm>
              <a:prstGeom prst="line">
                <a:avLst/>
              </a:prstGeom>
              <a:noFill/>
              <a:ln w="222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796" name="Line 86"/>
              <p:cNvSpPr>
                <a:spLocks noChangeShapeType="1"/>
              </p:cNvSpPr>
              <p:nvPr/>
            </p:nvSpPr>
            <p:spPr bwMode="auto">
              <a:xfrm rot="5400000">
                <a:off x="1698" y="1562"/>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797" name="Line 87"/>
              <p:cNvSpPr>
                <a:spLocks noChangeShapeType="1"/>
              </p:cNvSpPr>
              <p:nvPr/>
            </p:nvSpPr>
            <p:spPr bwMode="auto">
              <a:xfrm rot="5400000">
                <a:off x="1744" y="1562"/>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798" name="Line 88"/>
              <p:cNvSpPr>
                <a:spLocks noChangeShapeType="1"/>
              </p:cNvSpPr>
              <p:nvPr/>
            </p:nvSpPr>
            <p:spPr bwMode="auto">
              <a:xfrm rot="5400000">
                <a:off x="1648" y="1562"/>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799" name="Line 89"/>
              <p:cNvSpPr>
                <a:spLocks noChangeShapeType="1"/>
              </p:cNvSpPr>
              <p:nvPr/>
            </p:nvSpPr>
            <p:spPr bwMode="auto">
              <a:xfrm rot="5400000">
                <a:off x="1601" y="1562"/>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800" name="Line 90"/>
              <p:cNvSpPr>
                <a:spLocks noChangeShapeType="1"/>
              </p:cNvSpPr>
              <p:nvPr/>
            </p:nvSpPr>
            <p:spPr bwMode="auto">
              <a:xfrm rot="5400000">
                <a:off x="3458" y="1562"/>
                <a:ext cx="3124" cy="0"/>
              </a:xfrm>
              <a:prstGeom prst="line">
                <a:avLst/>
              </a:prstGeom>
              <a:noFill/>
              <a:ln w="222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801" name="Line 91"/>
              <p:cNvSpPr>
                <a:spLocks noChangeShapeType="1"/>
              </p:cNvSpPr>
              <p:nvPr/>
            </p:nvSpPr>
            <p:spPr bwMode="auto">
              <a:xfrm rot="5400000">
                <a:off x="3362" y="1562"/>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802" name="Line 92"/>
              <p:cNvSpPr>
                <a:spLocks noChangeShapeType="1"/>
              </p:cNvSpPr>
              <p:nvPr/>
            </p:nvSpPr>
            <p:spPr bwMode="auto">
              <a:xfrm rot="5400000">
                <a:off x="3401" y="1562"/>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803" name="Line 93"/>
              <p:cNvSpPr>
                <a:spLocks noChangeShapeType="1"/>
              </p:cNvSpPr>
              <p:nvPr/>
            </p:nvSpPr>
            <p:spPr bwMode="auto">
              <a:xfrm rot="5400000">
                <a:off x="3313" y="1562"/>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804" name="Line 94"/>
              <p:cNvSpPr>
                <a:spLocks noChangeShapeType="1"/>
              </p:cNvSpPr>
              <p:nvPr/>
            </p:nvSpPr>
            <p:spPr bwMode="auto">
              <a:xfrm rot="5400000">
                <a:off x="3266" y="1562"/>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805" name="Line 95"/>
              <p:cNvSpPr>
                <a:spLocks noChangeShapeType="1"/>
              </p:cNvSpPr>
              <p:nvPr/>
            </p:nvSpPr>
            <p:spPr bwMode="auto">
              <a:xfrm rot="5400000">
                <a:off x="3221" y="1562"/>
                <a:ext cx="3124" cy="0"/>
              </a:xfrm>
              <a:prstGeom prst="line">
                <a:avLst/>
              </a:prstGeom>
              <a:noFill/>
              <a:ln w="222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806" name="Line 96"/>
              <p:cNvSpPr>
                <a:spLocks noChangeShapeType="1"/>
              </p:cNvSpPr>
              <p:nvPr/>
            </p:nvSpPr>
            <p:spPr bwMode="auto">
              <a:xfrm rot="5400000">
                <a:off x="3126" y="1562"/>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807" name="Line 97"/>
              <p:cNvSpPr>
                <a:spLocks noChangeShapeType="1"/>
              </p:cNvSpPr>
              <p:nvPr/>
            </p:nvSpPr>
            <p:spPr bwMode="auto">
              <a:xfrm rot="5400000">
                <a:off x="3173" y="1562"/>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808" name="Line 98"/>
              <p:cNvSpPr>
                <a:spLocks noChangeShapeType="1"/>
              </p:cNvSpPr>
              <p:nvPr/>
            </p:nvSpPr>
            <p:spPr bwMode="auto">
              <a:xfrm rot="5400000">
                <a:off x="3077" y="1562"/>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809" name="Line 99"/>
              <p:cNvSpPr>
                <a:spLocks noChangeShapeType="1"/>
              </p:cNvSpPr>
              <p:nvPr/>
            </p:nvSpPr>
            <p:spPr bwMode="auto">
              <a:xfrm rot="5400000">
                <a:off x="3029" y="1562"/>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810" name="Line 100"/>
              <p:cNvSpPr>
                <a:spLocks noChangeShapeType="1"/>
              </p:cNvSpPr>
              <p:nvPr/>
            </p:nvSpPr>
            <p:spPr bwMode="auto">
              <a:xfrm rot="5400000">
                <a:off x="2986" y="1562"/>
                <a:ext cx="3124" cy="0"/>
              </a:xfrm>
              <a:prstGeom prst="line">
                <a:avLst/>
              </a:prstGeom>
              <a:noFill/>
              <a:ln w="222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811" name="Line 101"/>
              <p:cNvSpPr>
                <a:spLocks noChangeShapeType="1"/>
              </p:cNvSpPr>
              <p:nvPr/>
            </p:nvSpPr>
            <p:spPr bwMode="auto">
              <a:xfrm rot="5400000">
                <a:off x="2891" y="1562"/>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812" name="Line 102"/>
              <p:cNvSpPr>
                <a:spLocks noChangeShapeType="1"/>
              </p:cNvSpPr>
              <p:nvPr/>
            </p:nvSpPr>
            <p:spPr bwMode="auto">
              <a:xfrm rot="5400000">
                <a:off x="2929" y="1562"/>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813" name="Line 103"/>
              <p:cNvSpPr>
                <a:spLocks noChangeShapeType="1"/>
              </p:cNvSpPr>
              <p:nvPr/>
            </p:nvSpPr>
            <p:spPr bwMode="auto">
              <a:xfrm rot="5400000">
                <a:off x="2841" y="1562"/>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814" name="Line 104"/>
              <p:cNvSpPr>
                <a:spLocks noChangeShapeType="1"/>
              </p:cNvSpPr>
              <p:nvPr/>
            </p:nvSpPr>
            <p:spPr bwMode="auto">
              <a:xfrm rot="5400000">
                <a:off x="2794" y="1562"/>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815" name="Line 105"/>
              <p:cNvSpPr>
                <a:spLocks noChangeShapeType="1"/>
              </p:cNvSpPr>
              <p:nvPr/>
            </p:nvSpPr>
            <p:spPr bwMode="auto">
              <a:xfrm rot="5400000">
                <a:off x="2753" y="1562"/>
                <a:ext cx="3124" cy="0"/>
              </a:xfrm>
              <a:prstGeom prst="line">
                <a:avLst/>
              </a:prstGeom>
              <a:noFill/>
              <a:ln w="222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816" name="Line 106"/>
              <p:cNvSpPr>
                <a:spLocks noChangeShapeType="1"/>
              </p:cNvSpPr>
              <p:nvPr/>
            </p:nvSpPr>
            <p:spPr bwMode="auto">
              <a:xfrm rot="5400000">
                <a:off x="2649" y="1562"/>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817" name="Line 107"/>
              <p:cNvSpPr>
                <a:spLocks noChangeShapeType="1"/>
              </p:cNvSpPr>
              <p:nvPr/>
            </p:nvSpPr>
            <p:spPr bwMode="auto">
              <a:xfrm rot="5400000">
                <a:off x="2695" y="1562"/>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818" name="Line 108"/>
              <p:cNvSpPr>
                <a:spLocks noChangeShapeType="1"/>
              </p:cNvSpPr>
              <p:nvPr/>
            </p:nvSpPr>
            <p:spPr bwMode="auto">
              <a:xfrm rot="5400000">
                <a:off x="2599" y="1562"/>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819" name="Line 109"/>
              <p:cNvSpPr>
                <a:spLocks noChangeShapeType="1"/>
              </p:cNvSpPr>
              <p:nvPr/>
            </p:nvSpPr>
            <p:spPr bwMode="auto">
              <a:xfrm rot="5400000">
                <a:off x="2552" y="1562"/>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67604" name="Line 110"/>
            <p:cNvSpPr>
              <a:spLocks noChangeShapeType="1"/>
            </p:cNvSpPr>
            <p:nvPr/>
          </p:nvSpPr>
          <p:spPr bwMode="auto">
            <a:xfrm>
              <a:off x="18" y="360"/>
              <a:ext cx="3346" cy="0"/>
            </a:xfrm>
            <a:prstGeom prst="line">
              <a:avLst/>
            </a:prstGeom>
            <a:noFill/>
            <a:ln w="222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605" name="Line 111"/>
            <p:cNvSpPr>
              <a:spLocks noChangeShapeType="1"/>
            </p:cNvSpPr>
            <p:nvPr/>
          </p:nvSpPr>
          <p:spPr bwMode="auto">
            <a:xfrm>
              <a:off x="18" y="424"/>
              <a:ext cx="3346"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606" name="Line 112"/>
            <p:cNvSpPr>
              <a:spLocks noChangeShapeType="1"/>
            </p:cNvSpPr>
            <p:nvPr/>
          </p:nvSpPr>
          <p:spPr bwMode="auto">
            <a:xfrm>
              <a:off x="18" y="392"/>
              <a:ext cx="3346"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607" name="Line 113"/>
            <p:cNvSpPr>
              <a:spLocks noChangeShapeType="1"/>
            </p:cNvSpPr>
            <p:nvPr/>
          </p:nvSpPr>
          <p:spPr bwMode="auto">
            <a:xfrm>
              <a:off x="18" y="457"/>
              <a:ext cx="3346"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608" name="Line 114"/>
            <p:cNvSpPr>
              <a:spLocks noChangeShapeType="1"/>
            </p:cNvSpPr>
            <p:nvPr/>
          </p:nvSpPr>
          <p:spPr bwMode="auto">
            <a:xfrm>
              <a:off x="18" y="482"/>
              <a:ext cx="3346"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609" name="Line 115"/>
            <p:cNvSpPr>
              <a:spLocks noChangeShapeType="1"/>
            </p:cNvSpPr>
            <p:nvPr/>
          </p:nvSpPr>
          <p:spPr bwMode="auto">
            <a:xfrm>
              <a:off x="18" y="523"/>
              <a:ext cx="3346" cy="0"/>
            </a:xfrm>
            <a:prstGeom prst="line">
              <a:avLst/>
            </a:prstGeom>
            <a:noFill/>
            <a:ln w="222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610" name="Line 116"/>
            <p:cNvSpPr>
              <a:spLocks noChangeShapeType="1"/>
            </p:cNvSpPr>
            <p:nvPr/>
          </p:nvSpPr>
          <p:spPr bwMode="auto">
            <a:xfrm>
              <a:off x="18" y="588"/>
              <a:ext cx="3346"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611" name="Line 117"/>
            <p:cNvSpPr>
              <a:spLocks noChangeShapeType="1"/>
            </p:cNvSpPr>
            <p:nvPr/>
          </p:nvSpPr>
          <p:spPr bwMode="auto">
            <a:xfrm>
              <a:off x="18" y="550"/>
              <a:ext cx="3346"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612" name="Line 118"/>
            <p:cNvSpPr>
              <a:spLocks noChangeShapeType="1"/>
            </p:cNvSpPr>
            <p:nvPr/>
          </p:nvSpPr>
          <p:spPr bwMode="auto">
            <a:xfrm>
              <a:off x="18" y="620"/>
              <a:ext cx="3346"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613" name="Line 119"/>
            <p:cNvSpPr>
              <a:spLocks noChangeShapeType="1"/>
            </p:cNvSpPr>
            <p:nvPr/>
          </p:nvSpPr>
          <p:spPr bwMode="auto">
            <a:xfrm>
              <a:off x="18" y="646"/>
              <a:ext cx="3346"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614" name="Line 120"/>
            <p:cNvSpPr>
              <a:spLocks noChangeShapeType="1"/>
            </p:cNvSpPr>
            <p:nvPr/>
          </p:nvSpPr>
          <p:spPr bwMode="auto">
            <a:xfrm>
              <a:off x="18" y="686"/>
              <a:ext cx="3346" cy="0"/>
            </a:xfrm>
            <a:prstGeom prst="line">
              <a:avLst/>
            </a:prstGeom>
            <a:noFill/>
            <a:ln w="222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615" name="Line 121"/>
            <p:cNvSpPr>
              <a:spLocks noChangeShapeType="1"/>
            </p:cNvSpPr>
            <p:nvPr/>
          </p:nvSpPr>
          <p:spPr bwMode="auto">
            <a:xfrm>
              <a:off x="18" y="744"/>
              <a:ext cx="3346"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616" name="Line 122"/>
            <p:cNvSpPr>
              <a:spLocks noChangeShapeType="1"/>
            </p:cNvSpPr>
            <p:nvPr/>
          </p:nvSpPr>
          <p:spPr bwMode="auto">
            <a:xfrm>
              <a:off x="18" y="712"/>
              <a:ext cx="3346"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617" name="Line 123"/>
            <p:cNvSpPr>
              <a:spLocks noChangeShapeType="1"/>
            </p:cNvSpPr>
            <p:nvPr/>
          </p:nvSpPr>
          <p:spPr bwMode="auto">
            <a:xfrm>
              <a:off x="18" y="777"/>
              <a:ext cx="3346"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618" name="Line 124"/>
            <p:cNvSpPr>
              <a:spLocks noChangeShapeType="1"/>
            </p:cNvSpPr>
            <p:nvPr/>
          </p:nvSpPr>
          <p:spPr bwMode="auto">
            <a:xfrm>
              <a:off x="18" y="808"/>
              <a:ext cx="3346"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619" name="Line 125"/>
            <p:cNvSpPr>
              <a:spLocks noChangeShapeType="1"/>
            </p:cNvSpPr>
            <p:nvPr/>
          </p:nvSpPr>
          <p:spPr bwMode="auto">
            <a:xfrm>
              <a:off x="18" y="843"/>
              <a:ext cx="3346" cy="0"/>
            </a:xfrm>
            <a:prstGeom prst="line">
              <a:avLst/>
            </a:prstGeom>
            <a:noFill/>
            <a:ln w="222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620" name="Line 126"/>
            <p:cNvSpPr>
              <a:spLocks noChangeShapeType="1"/>
            </p:cNvSpPr>
            <p:nvPr/>
          </p:nvSpPr>
          <p:spPr bwMode="auto">
            <a:xfrm>
              <a:off x="18" y="908"/>
              <a:ext cx="3346"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621" name="Line 127"/>
            <p:cNvSpPr>
              <a:spLocks noChangeShapeType="1"/>
            </p:cNvSpPr>
            <p:nvPr/>
          </p:nvSpPr>
          <p:spPr bwMode="auto">
            <a:xfrm>
              <a:off x="18" y="876"/>
              <a:ext cx="3346"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622" name="Line 128"/>
            <p:cNvSpPr>
              <a:spLocks noChangeShapeType="1"/>
            </p:cNvSpPr>
            <p:nvPr/>
          </p:nvSpPr>
          <p:spPr bwMode="auto">
            <a:xfrm>
              <a:off x="18" y="940"/>
              <a:ext cx="3346"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623" name="Line 129"/>
            <p:cNvSpPr>
              <a:spLocks noChangeShapeType="1"/>
            </p:cNvSpPr>
            <p:nvPr/>
          </p:nvSpPr>
          <p:spPr bwMode="auto">
            <a:xfrm>
              <a:off x="18" y="972"/>
              <a:ext cx="3346"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624" name="Line 130"/>
            <p:cNvSpPr>
              <a:spLocks noChangeShapeType="1"/>
            </p:cNvSpPr>
            <p:nvPr/>
          </p:nvSpPr>
          <p:spPr bwMode="auto">
            <a:xfrm>
              <a:off x="18" y="1000"/>
              <a:ext cx="3346" cy="0"/>
            </a:xfrm>
            <a:prstGeom prst="line">
              <a:avLst/>
            </a:prstGeom>
            <a:noFill/>
            <a:ln w="222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625" name="Line 131"/>
            <p:cNvSpPr>
              <a:spLocks noChangeShapeType="1"/>
            </p:cNvSpPr>
            <p:nvPr/>
          </p:nvSpPr>
          <p:spPr bwMode="auto">
            <a:xfrm>
              <a:off x="18" y="1064"/>
              <a:ext cx="3346"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626" name="Line 132"/>
            <p:cNvSpPr>
              <a:spLocks noChangeShapeType="1"/>
            </p:cNvSpPr>
            <p:nvPr/>
          </p:nvSpPr>
          <p:spPr bwMode="auto">
            <a:xfrm>
              <a:off x="18" y="1032"/>
              <a:ext cx="3346"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627" name="Line 133"/>
            <p:cNvSpPr>
              <a:spLocks noChangeShapeType="1"/>
            </p:cNvSpPr>
            <p:nvPr/>
          </p:nvSpPr>
          <p:spPr bwMode="auto">
            <a:xfrm>
              <a:off x="18" y="1097"/>
              <a:ext cx="3346"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628" name="Line 134"/>
            <p:cNvSpPr>
              <a:spLocks noChangeShapeType="1"/>
            </p:cNvSpPr>
            <p:nvPr/>
          </p:nvSpPr>
          <p:spPr bwMode="auto">
            <a:xfrm>
              <a:off x="18" y="1128"/>
              <a:ext cx="3346"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629" name="Line 135"/>
            <p:cNvSpPr>
              <a:spLocks noChangeShapeType="1"/>
            </p:cNvSpPr>
            <p:nvPr/>
          </p:nvSpPr>
          <p:spPr bwMode="auto">
            <a:xfrm>
              <a:off x="18" y="1163"/>
              <a:ext cx="3346" cy="0"/>
            </a:xfrm>
            <a:prstGeom prst="line">
              <a:avLst/>
            </a:prstGeom>
            <a:noFill/>
            <a:ln w="222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630" name="Line 136"/>
            <p:cNvSpPr>
              <a:spLocks noChangeShapeType="1"/>
            </p:cNvSpPr>
            <p:nvPr/>
          </p:nvSpPr>
          <p:spPr bwMode="auto">
            <a:xfrm>
              <a:off x="18" y="1222"/>
              <a:ext cx="3346"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631" name="Line 137"/>
            <p:cNvSpPr>
              <a:spLocks noChangeShapeType="1"/>
            </p:cNvSpPr>
            <p:nvPr/>
          </p:nvSpPr>
          <p:spPr bwMode="auto">
            <a:xfrm>
              <a:off x="18" y="1195"/>
              <a:ext cx="3346"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632" name="Line 138"/>
            <p:cNvSpPr>
              <a:spLocks noChangeShapeType="1"/>
            </p:cNvSpPr>
            <p:nvPr/>
          </p:nvSpPr>
          <p:spPr bwMode="auto">
            <a:xfrm>
              <a:off x="18" y="1254"/>
              <a:ext cx="3346"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633" name="Line 139"/>
            <p:cNvSpPr>
              <a:spLocks noChangeShapeType="1"/>
            </p:cNvSpPr>
            <p:nvPr/>
          </p:nvSpPr>
          <p:spPr bwMode="auto">
            <a:xfrm>
              <a:off x="18" y="1286"/>
              <a:ext cx="3346"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634" name="Line 140"/>
            <p:cNvSpPr>
              <a:spLocks noChangeShapeType="1"/>
            </p:cNvSpPr>
            <p:nvPr/>
          </p:nvSpPr>
          <p:spPr bwMode="auto">
            <a:xfrm>
              <a:off x="18" y="1320"/>
              <a:ext cx="3346" cy="0"/>
            </a:xfrm>
            <a:prstGeom prst="line">
              <a:avLst/>
            </a:prstGeom>
            <a:noFill/>
            <a:ln w="222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635" name="Line 141"/>
            <p:cNvSpPr>
              <a:spLocks noChangeShapeType="1"/>
            </p:cNvSpPr>
            <p:nvPr/>
          </p:nvSpPr>
          <p:spPr bwMode="auto">
            <a:xfrm>
              <a:off x="18" y="1384"/>
              <a:ext cx="3346"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636" name="Line 142"/>
            <p:cNvSpPr>
              <a:spLocks noChangeShapeType="1"/>
            </p:cNvSpPr>
            <p:nvPr/>
          </p:nvSpPr>
          <p:spPr bwMode="auto">
            <a:xfrm>
              <a:off x="18" y="1352"/>
              <a:ext cx="3346"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637" name="Line 143"/>
            <p:cNvSpPr>
              <a:spLocks noChangeShapeType="1"/>
            </p:cNvSpPr>
            <p:nvPr/>
          </p:nvSpPr>
          <p:spPr bwMode="auto">
            <a:xfrm>
              <a:off x="18" y="1417"/>
              <a:ext cx="3346"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638" name="Line 144"/>
            <p:cNvSpPr>
              <a:spLocks noChangeShapeType="1"/>
            </p:cNvSpPr>
            <p:nvPr/>
          </p:nvSpPr>
          <p:spPr bwMode="auto">
            <a:xfrm>
              <a:off x="18" y="1448"/>
              <a:ext cx="3346"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639" name="Line 145"/>
            <p:cNvSpPr>
              <a:spLocks noChangeShapeType="1"/>
            </p:cNvSpPr>
            <p:nvPr/>
          </p:nvSpPr>
          <p:spPr bwMode="auto">
            <a:xfrm>
              <a:off x="18" y="1483"/>
              <a:ext cx="3346" cy="0"/>
            </a:xfrm>
            <a:prstGeom prst="line">
              <a:avLst/>
            </a:prstGeom>
            <a:noFill/>
            <a:ln w="222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640" name="Line 146"/>
            <p:cNvSpPr>
              <a:spLocks noChangeShapeType="1"/>
            </p:cNvSpPr>
            <p:nvPr/>
          </p:nvSpPr>
          <p:spPr bwMode="auto">
            <a:xfrm>
              <a:off x="18" y="1547"/>
              <a:ext cx="3346"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641" name="Line 147"/>
            <p:cNvSpPr>
              <a:spLocks noChangeShapeType="1"/>
            </p:cNvSpPr>
            <p:nvPr/>
          </p:nvSpPr>
          <p:spPr bwMode="auto">
            <a:xfrm>
              <a:off x="18" y="1515"/>
              <a:ext cx="3346"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642" name="Line 148"/>
            <p:cNvSpPr>
              <a:spLocks noChangeShapeType="1"/>
            </p:cNvSpPr>
            <p:nvPr/>
          </p:nvSpPr>
          <p:spPr bwMode="auto">
            <a:xfrm>
              <a:off x="18" y="1580"/>
              <a:ext cx="3346"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643" name="Line 149"/>
            <p:cNvSpPr>
              <a:spLocks noChangeShapeType="1"/>
            </p:cNvSpPr>
            <p:nvPr/>
          </p:nvSpPr>
          <p:spPr bwMode="auto">
            <a:xfrm>
              <a:off x="18" y="1612"/>
              <a:ext cx="3346"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644" name="Line 150"/>
            <p:cNvSpPr>
              <a:spLocks noChangeShapeType="1"/>
            </p:cNvSpPr>
            <p:nvPr/>
          </p:nvSpPr>
          <p:spPr bwMode="auto">
            <a:xfrm>
              <a:off x="18" y="1646"/>
              <a:ext cx="3346" cy="0"/>
            </a:xfrm>
            <a:prstGeom prst="line">
              <a:avLst/>
            </a:prstGeom>
            <a:noFill/>
            <a:ln w="222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645" name="Line 151"/>
            <p:cNvSpPr>
              <a:spLocks noChangeShapeType="1"/>
            </p:cNvSpPr>
            <p:nvPr/>
          </p:nvSpPr>
          <p:spPr bwMode="auto">
            <a:xfrm>
              <a:off x="18" y="1710"/>
              <a:ext cx="3346"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646" name="Line 152"/>
            <p:cNvSpPr>
              <a:spLocks noChangeShapeType="1"/>
            </p:cNvSpPr>
            <p:nvPr/>
          </p:nvSpPr>
          <p:spPr bwMode="auto">
            <a:xfrm>
              <a:off x="18" y="1678"/>
              <a:ext cx="3346"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647" name="Line 153"/>
            <p:cNvSpPr>
              <a:spLocks noChangeShapeType="1"/>
            </p:cNvSpPr>
            <p:nvPr/>
          </p:nvSpPr>
          <p:spPr bwMode="auto">
            <a:xfrm>
              <a:off x="18" y="1742"/>
              <a:ext cx="3346"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648" name="Line 154"/>
            <p:cNvSpPr>
              <a:spLocks noChangeShapeType="1"/>
            </p:cNvSpPr>
            <p:nvPr/>
          </p:nvSpPr>
          <p:spPr bwMode="auto">
            <a:xfrm>
              <a:off x="18" y="1774"/>
              <a:ext cx="3346"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649" name="Line 155"/>
            <p:cNvSpPr>
              <a:spLocks noChangeShapeType="1"/>
            </p:cNvSpPr>
            <p:nvPr/>
          </p:nvSpPr>
          <p:spPr bwMode="auto">
            <a:xfrm>
              <a:off x="18" y="1809"/>
              <a:ext cx="3346" cy="0"/>
            </a:xfrm>
            <a:prstGeom prst="line">
              <a:avLst/>
            </a:prstGeom>
            <a:noFill/>
            <a:ln w="222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650" name="Line 156"/>
            <p:cNvSpPr>
              <a:spLocks noChangeShapeType="1"/>
            </p:cNvSpPr>
            <p:nvPr/>
          </p:nvSpPr>
          <p:spPr bwMode="auto">
            <a:xfrm>
              <a:off x="18" y="1867"/>
              <a:ext cx="3346"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651" name="Line 157"/>
            <p:cNvSpPr>
              <a:spLocks noChangeShapeType="1"/>
            </p:cNvSpPr>
            <p:nvPr/>
          </p:nvSpPr>
          <p:spPr bwMode="auto">
            <a:xfrm>
              <a:off x="18" y="1835"/>
              <a:ext cx="3346"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652" name="Line 158"/>
            <p:cNvSpPr>
              <a:spLocks noChangeShapeType="1"/>
            </p:cNvSpPr>
            <p:nvPr/>
          </p:nvSpPr>
          <p:spPr bwMode="auto">
            <a:xfrm>
              <a:off x="18" y="1894"/>
              <a:ext cx="3346"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653" name="Line 159"/>
            <p:cNvSpPr>
              <a:spLocks noChangeShapeType="1"/>
            </p:cNvSpPr>
            <p:nvPr/>
          </p:nvSpPr>
          <p:spPr bwMode="auto">
            <a:xfrm>
              <a:off x="18" y="1925"/>
              <a:ext cx="3346"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654" name="Line 160"/>
            <p:cNvSpPr>
              <a:spLocks noChangeShapeType="1"/>
            </p:cNvSpPr>
            <p:nvPr/>
          </p:nvSpPr>
          <p:spPr bwMode="auto">
            <a:xfrm>
              <a:off x="18" y="1960"/>
              <a:ext cx="3346" cy="0"/>
            </a:xfrm>
            <a:prstGeom prst="line">
              <a:avLst/>
            </a:prstGeom>
            <a:noFill/>
            <a:ln w="222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655" name="Line 161"/>
            <p:cNvSpPr>
              <a:spLocks noChangeShapeType="1"/>
            </p:cNvSpPr>
            <p:nvPr/>
          </p:nvSpPr>
          <p:spPr bwMode="auto">
            <a:xfrm>
              <a:off x="18" y="2024"/>
              <a:ext cx="3346"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656" name="Line 162"/>
            <p:cNvSpPr>
              <a:spLocks noChangeShapeType="1"/>
            </p:cNvSpPr>
            <p:nvPr/>
          </p:nvSpPr>
          <p:spPr bwMode="auto">
            <a:xfrm>
              <a:off x="18" y="1992"/>
              <a:ext cx="3346"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657" name="Line 163"/>
            <p:cNvSpPr>
              <a:spLocks noChangeShapeType="1"/>
            </p:cNvSpPr>
            <p:nvPr/>
          </p:nvSpPr>
          <p:spPr bwMode="auto">
            <a:xfrm>
              <a:off x="18" y="2057"/>
              <a:ext cx="3346"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658" name="Line 164"/>
            <p:cNvSpPr>
              <a:spLocks noChangeShapeType="1"/>
            </p:cNvSpPr>
            <p:nvPr/>
          </p:nvSpPr>
          <p:spPr bwMode="auto">
            <a:xfrm>
              <a:off x="18" y="2088"/>
              <a:ext cx="3346"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659" name="Line 165"/>
            <p:cNvSpPr>
              <a:spLocks noChangeShapeType="1"/>
            </p:cNvSpPr>
            <p:nvPr/>
          </p:nvSpPr>
          <p:spPr bwMode="auto">
            <a:xfrm>
              <a:off x="18" y="2123"/>
              <a:ext cx="3346" cy="0"/>
            </a:xfrm>
            <a:prstGeom prst="line">
              <a:avLst/>
            </a:prstGeom>
            <a:noFill/>
            <a:ln w="222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660" name="Line 166"/>
            <p:cNvSpPr>
              <a:spLocks noChangeShapeType="1"/>
            </p:cNvSpPr>
            <p:nvPr/>
          </p:nvSpPr>
          <p:spPr bwMode="auto">
            <a:xfrm>
              <a:off x="18" y="2187"/>
              <a:ext cx="3346"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661" name="Line 167"/>
            <p:cNvSpPr>
              <a:spLocks noChangeShapeType="1"/>
            </p:cNvSpPr>
            <p:nvPr/>
          </p:nvSpPr>
          <p:spPr bwMode="auto">
            <a:xfrm>
              <a:off x="18" y="2155"/>
              <a:ext cx="3346"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662" name="Line 168"/>
            <p:cNvSpPr>
              <a:spLocks noChangeShapeType="1"/>
            </p:cNvSpPr>
            <p:nvPr/>
          </p:nvSpPr>
          <p:spPr bwMode="auto">
            <a:xfrm>
              <a:off x="18" y="2220"/>
              <a:ext cx="3346"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663" name="Line 169"/>
            <p:cNvSpPr>
              <a:spLocks noChangeShapeType="1"/>
            </p:cNvSpPr>
            <p:nvPr/>
          </p:nvSpPr>
          <p:spPr bwMode="auto">
            <a:xfrm>
              <a:off x="18" y="2245"/>
              <a:ext cx="3346"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664" name="Line 170"/>
            <p:cNvSpPr>
              <a:spLocks noChangeShapeType="1"/>
            </p:cNvSpPr>
            <p:nvPr/>
          </p:nvSpPr>
          <p:spPr bwMode="auto">
            <a:xfrm>
              <a:off x="18" y="2280"/>
              <a:ext cx="3346" cy="0"/>
            </a:xfrm>
            <a:prstGeom prst="line">
              <a:avLst/>
            </a:prstGeom>
            <a:noFill/>
            <a:ln w="222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665" name="Line 171"/>
            <p:cNvSpPr>
              <a:spLocks noChangeShapeType="1"/>
            </p:cNvSpPr>
            <p:nvPr/>
          </p:nvSpPr>
          <p:spPr bwMode="auto">
            <a:xfrm>
              <a:off x="18" y="2344"/>
              <a:ext cx="3346"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666" name="Line 172"/>
            <p:cNvSpPr>
              <a:spLocks noChangeShapeType="1"/>
            </p:cNvSpPr>
            <p:nvPr/>
          </p:nvSpPr>
          <p:spPr bwMode="auto">
            <a:xfrm>
              <a:off x="18" y="2312"/>
              <a:ext cx="3346"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667" name="Line 173"/>
            <p:cNvSpPr>
              <a:spLocks noChangeShapeType="1"/>
            </p:cNvSpPr>
            <p:nvPr/>
          </p:nvSpPr>
          <p:spPr bwMode="auto">
            <a:xfrm>
              <a:off x="18" y="2376"/>
              <a:ext cx="3346"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668" name="Line 174"/>
            <p:cNvSpPr>
              <a:spLocks noChangeShapeType="1"/>
            </p:cNvSpPr>
            <p:nvPr/>
          </p:nvSpPr>
          <p:spPr bwMode="auto">
            <a:xfrm>
              <a:off x="18" y="2408"/>
              <a:ext cx="3346"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669" name="Line 175"/>
            <p:cNvSpPr>
              <a:spLocks noChangeShapeType="1"/>
            </p:cNvSpPr>
            <p:nvPr/>
          </p:nvSpPr>
          <p:spPr bwMode="auto">
            <a:xfrm>
              <a:off x="18" y="2443"/>
              <a:ext cx="3346" cy="0"/>
            </a:xfrm>
            <a:prstGeom prst="line">
              <a:avLst/>
            </a:prstGeom>
            <a:noFill/>
            <a:ln w="222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670" name="Line 176"/>
            <p:cNvSpPr>
              <a:spLocks noChangeShapeType="1"/>
            </p:cNvSpPr>
            <p:nvPr/>
          </p:nvSpPr>
          <p:spPr bwMode="auto">
            <a:xfrm>
              <a:off x="18" y="2504"/>
              <a:ext cx="3346"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671" name="Line 177"/>
            <p:cNvSpPr>
              <a:spLocks noChangeShapeType="1"/>
            </p:cNvSpPr>
            <p:nvPr/>
          </p:nvSpPr>
          <p:spPr bwMode="auto">
            <a:xfrm>
              <a:off x="18" y="2472"/>
              <a:ext cx="3346"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672" name="Line 178"/>
            <p:cNvSpPr>
              <a:spLocks noChangeShapeType="1"/>
            </p:cNvSpPr>
            <p:nvPr/>
          </p:nvSpPr>
          <p:spPr bwMode="auto">
            <a:xfrm>
              <a:off x="18" y="2537"/>
              <a:ext cx="3346"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673" name="Line 179"/>
            <p:cNvSpPr>
              <a:spLocks noChangeShapeType="1"/>
            </p:cNvSpPr>
            <p:nvPr/>
          </p:nvSpPr>
          <p:spPr bwMode="auto">
            <a:xfrm>
              <a:off x="18" y="2562"/>
              <a:ext cx="3346"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674" name="Line 180"/>
            <p:cNvSpPr>
              <a:spLocks noChangeShapeType="1"/>
            </p:cNvSpPr>
            <p:nvPr/>
          </p:nvSpPr>
          <p:spPr bwMode="auto">
            <a:xfrm>
              <a:off x="18" y="2603"/>
              <a:ext cx="3346" cy="0"/>
            </a:xfrm>
            <a:prstGeom prst="line">
              <a:avLst/>
            </a:prstGeom>
            <a:noFill/>
            <a:ln w="222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675" name="Line 181"/>
            <p:cNvSpPr>
              <a:spLocks noChangeShapeType="1"/>
            </p:cNvSpPr>
            <p:nvPr/>
          </p:nvSpPr>
          <p:spPr bwMode="auto">
            <a:xfrm flipV="1">
              <a:off x="344" y="521"/>
              <a:ext cx="0" cy="1758"/>
            </a:xfrm>
            <a:prstGeom prst="line">
              <a:avLst/>
            </a:prstGeom>
            <a:noFill/>
            <a:ln w="22225">
              <a:solidFill>
                <a:srgbClr val="000000"/>
              </a:solidFill>
              <a:round/>
              <a:headEnd/>
              <a:tailEnd type="stealth" w="lg" len="lg"/>
            </a:ln>
            <a:extLst>
              <a:ext uri="{909E8E84-426E-40DD-AFC4-6F175D3DCCD1}">
                <a14:hiddenFill xmlns:a14="http://schemas.microsoft.com/office/drawing/2010/main">
                  <a:noFill/>
                </a14:hiddenFill>
              </a:ext>
            </a:extLst>
          </p:spPr>
          <p:txBody>
            <a:bodyPr/>
            <a:lstStyle/>
            <a:p>
              <a:endParaRPr lang="zh-CN" altLang="en-US"/>
            </a:p>
          </p:txBody>
        </p:sp>
        <p:sp>
          <p:nvSpPr>
            <p:cNvPr id="67676" name="Text Box 182"/>
            <p:cNvSpPr txBox="1">
              <a:spLocks noChangeArrowheads="1"/>
            </p:cNvSpPr>
            <p:nvPr/>
          </p:nvSpPr>
          <p:spPr bwMode="auto">
            <a:xfrm>
              <a:off x="251" y="327"/>
              <a:ext cx="205"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ts val="575"/>
                </a:spcBef>
                <a:buClr>
                  <a:schemeClr val="accent1"/>
                </a:buClr>
                <a:buSzPct val="85000"/>
                <a:buFont typeface="Wingdings 2" panose="05020102010507070707" pitchFamily="18" charset="2"/>
                <a:buChar char=""/>
                <a:defRPr sz="2600">
                  <a:solidFill>
                    <a:schemeClr val="tx1"/>
                  </a:solidFill>
                  <a:latin typeface="Arial" panose="020B0604020202020204" pitchFamily="34" charset="0"/>
                  <a:ea typeface="宋体" panose="02010600030101010101" pitchFamily="2" charset="-122"/>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ts val="375"/>
                </a:spcBef>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
                  <a:srgbClr val="FF0000"/>
                </a:buClr>
                <a:buSzPct val="130000"/>
                <a:buFont typeface="Monotype Sorts" pitchFamily="2" charset="2"/>
                <a:buNone/>
              </a:pPr>
              <a:r>
                <a:rPr lang="en-US" altLang="zh-CN" sz="2000" i="1"/>
                <a:t>n</a:t>
              </a:r>
              <a:endParaRPr lang="en-US" altLang="zh-CN" sz="2400"/>
            </a:p>
          </p:txBody>
        </p:sp>
        <p:sp>
          <p:nvSpPr>
            <p:cNvPr id="67677" name="Text Box 183"/>
            <p:cNvSpPr txBox="1">
              <a:spLocks noChangeArrowheads="1"/>
            </p:cNvSpPr>
            <p:nvPr/>
          </p:nvSpPr>
          <p:spPr bwMode="auto">
            <a:xfrm>
              <a:off x="2864" y="2266"/>
              <a:ext cx="605"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ts val="575"/>
                </a:spcBef>
                <a:buClr>
                  <a:schemeClr val="accent1"/>
                </a:buClr>
                <a:buSzPct val="85000"/>
                <a:buFont typeface="Wingdings 2" panose="05020102010507070707" pitchFamily="18" charset="2"/>
                <a:buChar char=""/>
                <a:defRPr sz="2600">
                  <a:solidFill>
                    <a:schemeClr val="tx1"/>
                  </a:solidFill>
                  <a:latin typeface="Arial" panose="020B0604020202020204" pitchFamily="34" charset="0"/>
                  <a:ea typeface="宋体" panose="02010600030101010101" pitchFamily="2" charset="-122"/>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ts val="375"/>
                </a:spcBef>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
                  <a:srgbClr val="FF0000"/>
                </a:buClr>
                <a:buSzPct val="130000"/>
                <a:buFont typeface="Monotype Sorts" pitchFamily="2" charset="2"/>
                <a:buNone/>
              </a:pPr>
              <a:r>
                <a:rPr lang="en-US" altLang="zh-CN" sz="2000" i="1"/>
                <a:t>λ</a:t>
              </a:r>
              <a:r>
                <a:rPr lang="en-US" altLang="zh-CN" sz="2000"/>
                <a:t>(nm)</a:t>
              </a:r>
              <a:endParaRPr lang="en-US" altLang="zh-CN" sz="2400"/>
            </a:p>
          </p:txBody>
        </p:sp>
        <p:sp>
          <p:nvSpPr>
            <p:cNvPr id="67678" name="Line 184"/>
            <p:cNvSpPr>
              <a:spLocks noChangeShapeType="1"/>
            </p:cNvSpPr>
            <p:nvPr/>
          </p:nvSpPr>
          <p:spPr bwMode="auto">
            <a:xfrm>
              <a:off x="338" y="2279"/>
              <a:ext cx="2930" cy="0"/>
            </a:xfrm>
            <a:prstGeom prst="line">
              <a:avLst/>
            </a:prstGeom>
            <a:noFill/>
            <a:ln w="22225">
              <a:solidFill>
                <a:srgbClr val="000000"/>
              </a:solidFill>
              <a:round/>
              <a:headEnd/>
              <a:tailEnd type="stealth" w="lg" len="lg"/>
            </a:ln>
            <a:extLst>
              <a:ext uri="{909E8E84-426E-40DD-AFC4-6F175D3DCCD1}">
                <a14:hiddenFill xmlns:a14="http://schemas.microsoft.com/office/drawing/2010/main">
                  <a:noFill/>
                </a14:hiddenFill>
              </a:ext>
            </a:extLst>
          </p:spPr>
          <p:txBody>
            <a:bodyPr/>
            <a:lstStyle/>
            <a:p>
              <a:endParaRPr lang="zh-CN" altLang="en-US"/>
            </a:p>
          </p:txBody>
        </p:sp>
        <p:sp>
          <p:nvSpPr>
            <p:cNvPr id="67679" name="Line 185"/>
            <p:cNvSpPr>
              <a:spLocks noChangeShapeType="1"/>
            </p:cNvSpPr>
            <p:nvPr/>
          </p:nvSpPr>
          <p:spPr bwMode="auto">
            <a:xfrm>
              <a:off x="1137" y="2247"/>
              <a:ext cx="0" cy="37"/>
            </a:xfrm>
            <a:prstGeom prst="line">
              <a:avLst/>
            </a:prstGeom>
            <a:noFill/>
            <a:ln w="19050">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680" name="Line 186"/>
            <p:cNvSpPr>
              <a:spLocks noChangeShapeType="1"/>
            </p:cNvSpPr>
            <p:nvPr/>
          </p:nvSpPr>
          <p:spPr bwMode="auto">
            <a:xfrm>
              <a:off x="2730" y="2247"/>
              <a:ext cx="0" cy="37"/>
            </a:xfrm>
            <a:prstGeom prst="line">
              <a:avLst/>
            </a:prstGeom>
            <a:noFill/>
            <a:ln w="19050">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681" name="Line 187"/>
            <p:cNvSpPr>
              <a:spLocks noChangeShapeType="1"/>
            </p:cNvSpPr>
            <p:nvPr/>
          </p:nvSpPr>
          <p:spPr bwMode="auto">
            <a:xfrm rot="5400000">
              <a:off x="341" y="1287"/>
              <a:ext cx="0" cy="37"/>
            </a:xfrm>
            <a:prstGeom prst="line">
              <a:avLst/>
            </a:prstGeom>
            <a:noFill/>
            <a:ln w="19050">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682" name="Line 188"/>
            <p:cNvSpPr>
              <a:spLocks noChangeShapeType="1"/>
            </p:cNvSpPr>
            <p:nvPr/>
          </p:nvSpPr>
          <p:spPr bwMode="auto">
            <a:xfrm rot="5400000">
              <a:off x="341" y="1609"/>
              <a:ext cx="0" cy="37"/>
            </a:xfrm>
            <a:prstGeom prst="line">
              <a:avLst/>
            </a:prstGeom>
            <a:noFill/>
            <a:ln w="19050">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683" name="Line 189"/>
            <p:cNvSpPr>
              <a:spLocks noChangeShapeType="1"/>
            </p:cNvSpPr>
            <p:nvPr/>
          </p:nvSpPr>
          <p:spPr bwMode="auto">
            <a:xfrm rot="5400000">
              <a:off x="341" y="1919"/>
              <a:ext cx="0" cy="37"/>
            </a:xfrm>
            <a:prstGeom prst="line">
              <a:avLst/>
            </a:prstGeom>
            <a:noFill/>
            <a:ln w="19050">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684" name="Line 190"/>
            <p:cNvSpPr>
              <a:spLocks noChangeShapeType="1"/>
            </p:cNvSpPr>
            <p:nvPr/>
          </p:nvSpPr>
          <p:spPr bwMode="auto">
            <a:xfrm rot="5400000">
              <a:off x="341" y="637"/>
              <a:ext cx="0" cy="37"/>
            </a:xfrm>
            <a:prstGeom prst="line">
              <a:avLst/>
            </a:prstGeom>
            <a:noFill/>
            <a:ln w="19050">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685" name="Line 191"/>
            <p:cNvSpPr>
              <a:spLocks noChangeShapeType="1"/>
            </p:cNvSpPr>
            <p:nvPr/>
          </p:nvSpPr>
          <p:spPr bwMode="auto">
            <a:xfrm rot="5400000">
              <a:off x="341" y="961"/>
              <a:ext cx="0" cy="37"/>
            </a:xfrm>
            <a:prstGeom prst="line">
              <a:avLst/>
            </a:prstGeom>
            <a:noFill/>
            <a:ln w="19050">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686" name="Text Box 192"/>
            <p:cNvSpPr txBox="1">
              <a:spLocks noChangeArrowheads="1"/>
            </p:cNvSpPr>
            <p:nvPr/>
          </p:nvSpPr>
          <p:spPr bwMode="auto">
            <a:xfrm>
              <a:off x="7" y="2196"/>
              <a:ext cx="365"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spcBef>
                  <a:spcPts val="575"/>
                </a:spcBef>
                <a:buClr>
                  <a:schemeClr val="accent1"/>
                </a:buClr>
                <a:buSzPct val="85000"/>
                <a:buFont typeface="Wingdings 2" panose="05020102010507070707" pitchFamily="18" charset="2"/>
                <a:buChar char=""/>
                <a:defRPr sz="2600">
                  <a:solidFill>
                    <a:schemeClr val="tx1"/>
                  </a:solidFill>
                  <a:latin typeface="Arial" panose="020B0604020202020204" pitchFamily="34" charset="0"/>
                  <a:ea typeface="宋体" panose="02010600030101010101" pitchFamily="2" charset="-122"/>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ts val="375"/>
                </a:spcBef>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
                  <a:srgbClr val="FF0000"/>
                </a:buClr>
                <a:buSzPct val="130000"/>
                <a:buFont typeface="Monotype Sorts" pitchFamily="2" charset="2"/>
                <a:buNone/>
              </a:pPr>
              <a:r>
                <a:rPr lang="en-US" altLang="zh-CN" sz="1200"/>
                <a:t>1.6500</a:t>
              </a:r>
            </a:p>
          </p:txBody>
        </p:sp>
        <p:sp>
          <p:nvSpPr>
            <p:cNvPr id="67687" name="Text Box 193"/>
            <p:cNvSpPr txBox="1">
              <a:spLocks noChangeArrowheads="1"/>
            </p:cNvSpPr>
            <p:nvPr/>
          </p:nvSpPr>
          <p:spPr bwMode="auto">
            <a:xfrm>
              <a:off x="967" y="2279"/>
              <a:ext cx="298"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spcBef>
                  <a:spcPts val="575"/>
                </a:spcBef>
                <a:buClr>
                  <a:schemeClr val="accent1"/>
                </a:buClr>
                <a:buSzPct val="85000"/>
                <a:buFont typeface="Wingdings 2" panose="05020102010507070707" pitchFamily="18" charset="2"/>
                <a:buChar char=""/>
                <a:defRPr sz="2600">
                  <a:solidFill>
                    <a:schemeClr val="tx1"/>
                  </a:solidFill>
                  <a:latin typeface="Arial" panose="020B0604020202020204" pitchFamily="34" charset="0"/>
                  <a:ea typeface="宋体" panose="02010600030101010101" pitchFamily="2" charset="-122"/>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ts val="375"/>
                </a:spcBef>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
                  <a:srgbClr val="FF0000"/>
                </a:buClr>
                <a:buSzPct val="130000"/>
                <a:buFont typeface="Monotype Sorts" pitchFamily="2" charset="2"/>
                <a:buNone/>
              </a:pPr>
              <a:r>
                <a:rPr lang="en-US" altLang="zh-CN" sz="1200"/>
                <a:t>500.0</a:t>
              </a:r>
              <a:endParaRPr lang="en-US" altLang="zh-CN" sz="2400"/>
            </a:p>
          </p:txBody>
        </p:sp>
        <p:sp>
          <p:nvSpPr>
            <p:cNvPr id="67688" name="Text Box 194"/>
            <p:cNvSpPr txBox="1">
              <a:spLocks noChangeArrowheads="1"/>
            </p:cNvSpPr>
            <p:nvPr/>
          </p:nvSpPr>
          <p:spPr bwMode="auto">
            <a:xfrm>
              <a:off x="2612" y="2302"/>
              <a:ext cx="247"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spcBef>
                  <a:spcPts val="575"/>
                </a:spcBef>
                <a:buClr>
                  <a:schemeClr val="accent1"/>
                </a:buClr>
                <a:buSzPct val="85000"/>
                <a:buFont typeface="Wingdings 2" panose="05020102010507070707" pitchFamily="18" charset="2"/>
                <a:buChar char=""/>
                <a:defRPr sz="2600">
                  <a:solidFill>
                    <a:schemeClr val="tx1"/>
                  </a:solidFill>
                  <a:latin typeface="Arial" panose="020B0604020202020204" pitchFamily="34" charset="0"/>
                  <a:ea typeface="宋体" panose="02010600030101010101" pitchFamily="2" charset="-122"/>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ts val="375"/>
                </a:spcBef>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
                  <a:srgbClr val="FF0000"/>
                </a:buClr>
                <a:buSzPct val="130000"/>
                <a:buFont typeface="Monotype Sorts" pitchFamily="2" charset="2"/>
                <a:buNone/>
              </a:pPr>
              <a:r>
                <a:rPr lang="en-US" altLang="zh-CN" sz="1200"/>
                <a:t>700.0</a:t>
              </a:r>
              <a:endParaRPr lang="en-US" altLang="zh-CN" sz="2400"/>
            </a:p>
          </p:txBody>
        </p:sp>
        <p:sp>
          <p:nvSpPr>
            <p:cNvPr id="67689" name="Text Box 195"/>
            <p:cNvSpPr txBox="1">
              <a:spLocks noChangeArrowheads="1"/>
            </p:cNvSpPr>
            <p:nvPr/>
          </p:nvSpPr>
          <p:spPr bwMode="auto">
            <a:xfrm>
              <a:off x="6" y="1590"/>
              <a:ext cx="358"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spcBef>
                  <a:spcPts val="575"/>
                </a:spcBef>
                <a:buClr>
                  <a:schemeClr val="accent1"/>
                </a:buClr>
                <a:buSzPct val="85000"/>
                <a:buFont typeface="Wingdings 2" panose="05020102010507070707" pitchFamily="18" charset="2"/>
                <a:buChar char=""/>
                <a:defRPr sz="2600">
                  <a:solidFill>
                    <a:schemeClr val="tx1"/>
                  </a:solidFill>
                  <a:latin typeface="Arial" panose="020B0604020202020204" pitchFamily="34" charset="0"/>
                  <a:ea typeface="宋体" panose="02010600030101010101" pitchFamily="2" charset="-122"/>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ts val="375"/>
                </a:spcBef>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
                  <a:srgbClr val="FF0000"/>
                </a:buClr>
                <a:buSzPct val="130000"/>
                <a:buFont typeface="Monotype Sorts" pitchFamily="2" charset="2"/>
                <a:buNone/>
              </a:pPr>
              <a:r>
                <a:rPr lang="en-US" altLang="zh-CN" sz="1200"/>
                <a:t>1.6700</a:t>
              </a:r>
              <a:endParaRPr lang="en-US" altLang="zh-CN" sz="2400"/>
            </a:p>
          </p:txBody>
        </p:sp>
        <p:sp>
          <p:nvSpPr>
            <p:cNvPr id="67690" name="Text Box 196"/>
            <p:cNvSpPr txBox="1">
              <a:spLocks noChangeArrowheads="1"/>
            </p:cNvSpPr>
            <p:nvPr/>
          </p:nvSpPr>
          <p:spPr bwMode="auto">
            <a:xfrm>
              <a:off x="0" y="1898"/>
              <a:ext cx="374"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spcBef>
                  <a:spcPts val="575"/>
                </a:spcBef>
                <a:buClr>
                  <a:schemeClr val="accent1"/>
                </a:buClr>
                <a:buSzPct val="85000"/>
                <a:buFont typeface="Wingdings 2" panose="05020102010507070707" pitchFamily="18" charset="2"/>
                <a:buChar char=""/>
                <a:defRPr sz="2600">
                  <a:solidFill>
                    <a:schemeClr val="tx1"/>
                  </a:solidFill>
                  <a:latin typeface="Arial" panose="020B0604020202020204" pitchFamily="34" charset="0"/>
                  <a:ea typeface="宋体" panose="02010600030101010101" pitchFamily="2" charset="-122"/>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ts val="375"/>
                </a:spcBef>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
                  <a:srgbClr val="FF0000"/>
                </a:buClr>
                <a:buSzPct val="130000"/>
                <a:buFont typeface="Monotype Sorts" pitchFamily="2" charset="2"/>
                <a:buNone/>
              </a:pPr>
              <a:r>
                <a:rPr lang="en-US" altLang="zh-CN" sz="1200"/>
                <a:t>1.6600</a:t>
              </a:r>
              <a:endParaRPr lang="en-US" altLang="zh-CN" sz="2400"/>
            </a:p>
          </p:txBody>
        </p:sp>
        <p:sp>
          <p:nvSpPr>
            <p:cNvPr id="67691" name="Text Box 197"/>
            <p:cNvSpPr txBox="1">
              <a:spLocks noChangeArrowheads="1"/>
            </p:cNvSpPr>
            <p:nvPr/>
          </p:nvSpPr>
          <p:spPr bwMode="auto">
            <a:xfrm>
              <a:off x="19" y="630"/>
              <a:ext cx="345"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spcBef>
                  <a:spcPts val="575"/>
                </a:spcBef>
                <a:buClr>
                  <a:schemeClr val="accent1"/>
                </a:buClr>
                <a:buSzPct val="85000"/>
                <a:buFont typeface="Wingdings 2" panose="05020102010507070707" pitchFamily="18" charset="2"/>
                <a:buChar char=""/>
                <a:defRPr sz="2600">
                  <a:solidFill>
                    <a:schemeClr val="tx1"/>
                  </a:solidFill>
                  <a:latin typeface="Arial" panose="020B0604020202020204" pitchFamily="34" charset="0"/>
                  <a:ea typeface="宋体" panose="02010600030101010101" pitchFamily="2" charset="-122"/>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ts val="375"/>
                </a:spcBef>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
                  <a:srgbClr val="FF0000"/>
                </a:buClr>
                <a:buSzPct val="130000"/>
                <a:buFont typeface="Monotype Sorts" pitchFamily="2" charset="2"/>
                <a:buNone/>
              </a:pPr>
              <a:r>
                <a:rPr lang="en-US" altLang="zh-CN" sz="1200"/>
                <a:t>1.7000</a:t>
              </a:r>
              <a:endParaRPr lang="en-US" altLang="zh-CN" sz="2400"/>
            </a:p>
          </p:txBody>
        </p:sp>
        <p:sp>
          <p:nvSpPr>
            <p:cNvPr id="67692" name="Text Box 198"/>
            <p:cNvSpPr txBox="1">
              <a:spLocks noChangeArrowheads="1"/>
            </p:cNvSpPr>
            <p:nvPr/>
          </p:nvSpPr>
          <p:spPr bwMode="auto">
            <a:xfrm>
              <a:off x="22" y="942"/>
              <a:ext cx="325"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spcBef>
                  <a:spcPts val="575"/>
                </a:spcBef>
                <a:buClr>
                  <a:schemeClr val="accent1"/>
                </a:buClr>
                <a:buSzPct val="85000"/>
                <a:buFont typeface="Wingdings 2" panose="05020102010507070707" pitchFamily="18" charset="2"/>
                <a:buChar char=""/>
                <a:defRPr sz="2600">
                  <a:solidFill>
                    <a:schemeClr val="tx1"/>
                  </a:solidFill>
                  <a:latin typeface="Arial" panose="020B0604020202020204" pitchFamily="34" charset="0"/>
                  <a:ea typeface="宋体" panose="02010600030101010101" pitchFamily="2" charset="-122"/>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ts val="375"/>
                </a:spcBef>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
                  <a:srgbClr val="FF0000"/>
                </a:buClr>
                <a:buSzPct val="130000"/>
                <a:buFont typeface="Monotype Sorts" pitchFamily="2" charset="2"/>
                <a:buNone/>
              </a:pPr>
              <a:r>
                <a:rPr lang="en-US" altLang="zh-CN" sz="1200"/>
                <a:t>1.6900</a:t>
              </a:r>
              <a:endParaRPr lang="en-US" altLang="zh-CN" sz="2400"/>
            </a:p>
          </p:txBody>
        </p:sp>
        <p:sp>
          <p:nvSpPr>
            <p:cNvPr id="67693" name="Text Box 199"/>
            <p:cNvSpPr txBox="1">
              <a:spLocks noChangeArrowheads="1"/>
            </p:cNvSpPr>
            <p:nvPr/>
          </p:nvSpPr>
          <p:spPr bwMode="auto">
            <a:xfrm>
              <a:off x="21" y="1262"/>
              <a:ext cx="325"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spcBef>
                  <a:spcPts val="575"/>
                </a:spcBef>
                <a:buClr>
                  <a:schemeClr val="accent1"/>
                </a:buClr>
                <a:buSzPct val="85000"/>
                <a:buFont typeface="Wingdings 2" panose="05020102010507070707" pitchFamily="18" charset="2"/>
                <a:buChar char=""/>
                <a:defRPr sz="2600">
                  <a:solidFill>
                    <a:schemeClr val="tx1"/>
                  </a:solidFill>
                  <a:latin typeface="Arial" panose="020B0604020202020204" pitchFamily="34" charset="0"/>
                  <a:ea typeface="宋体" panose="02010600030101010101" pitchFamily="2" charset="-122"/>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ts val="375"/>
                </a:spcBef>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
                  <a:srgbClr val="FF0000"/>
                </a:buClr>
                <a:buSzPct val="130000"/>
                <a:buFont typeface="Monotype Sorts" pitchFamily="2" charset="2"/>
                <a:buNone/>
              </a:pPr>
              <a:r>
                <a:rPr lang="en-US" altLang="zh-CN" sz="1200"/>
                <a:t>1.6800</a:t>
              </a:r>
              <a:endParaRPr lang="en-US" altLang="zh-CN" sz="2400"/>
            </a:p>
          </p:txBody>
        </p:sp>
        <p:sp>
          <p:nvSpPr>
            <p:cNvPr id="67694" name="Text Box 200"/>
            <p:cNvSpPr txBox="1">
              <a:spLocks noChangeArrowheads="1"/>
            </p:cNvSpPr>
            <p:nvPr/>
          </p:nvSpPr>
          <p:spPr bwMode="auto">
            <a:xfrm>
              <a:off x="1764" y="2279"/>
              <a:ext cx="283"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spcBef>
                  <a:spcPts val="575"/>
                </a:spcBef>
                <a:buClr>
                  <a:schemeClr val="accent1"/>
                </a:buClr>
                <a:buSzPct val="85000"/>
                <a:buFont typeface="Wingdings 2" panose="05020102010507070707" pitchFamily="18" charset="2"/>
                <a:buChar char=""/>
                <a:defRPr sz="2600">
                  <a:solidFill>
                    <a:schemeClr val="tx1"/>
                  </a:solidFill>
                  <a:latin typeface="Arial" panose="020B0604020202020204" pitchFamily="34" charset="0"/>
                  <a:ea typeface="宋体" panose="02010600030101010101" pitchFamily="2" charset="-122"/>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ts val="375"/>
                </a:spcBef>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
                  <a:srgbClr val="FF0000"/>
                </a:buClr>
                <a:buSzPct val="130000"/>
                <a:buFont typeface="Monotype Sorts" pitchFamily="2" charset="2"/>
                <a:buNone/>
              </a:pPr>
              <a:r>
                <a:rPr lang="en-US" altLang="zh-CN" sz="1200"/>
                <a:t>600.0</a:t>
              </a:r>
              <a:endParaRPr lang="en-US" altLang="zh-CN" sz="2400"/>
            </a:p>
          </p:txBody>
        </p:sp>
        <p:sp>
          <p:nvSpPr>
            <p:cNvPr id="67695" name="Line 201"/>
            <p:cNvSpPr>
              <a:spLocks noChangeShapeType="1"/>
            </p:cNvSpPr>
            <p:nvPr/>
          </p:nvSpPr>
          <p:spPr bwMode="auto">
            <a:xfrm>
              <a:off x="1932" y="2245"/>
              <a:ext cx="0" cy="37"/>
            </a:xfrm>
            <a:prstGeom prst="line">
              <a:avLst/>
            </a:prstGeom>
            <a:noFill/>
            <a:ln w="19050">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696" name="Text Box 202"/>
            <p:cNvSpPr txBox="1">
              <a:spLocks noChangeArrowheads="1"/>
            </p:cNvSpPr>
            <p:nvPr/>
          </p:nvSpPr>
          <p:spPr bwMode="auto">
            <a:xfrm>
              <a:off x="273" y="2298"/>
              <a:ext cx="308"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spcBef>
                  <a:spcPts val="575"/>
                </a:spcBef>
                <a:buClr>
                  <a:schemeClr val="accent1"/>
                </a:buClr>
                <a:buSzPct val="85000"/>
                <a:buFont typeface="Wingdings 2" panose="05020102010507070707" pitchFamily="18" charset="2"/>
                <a:buChar char=""/>
                <a:defRPr sz="2600">
                  <a:solidFill>
                    <a:schemeClr val="tx1"/>
                  </a:solidFill>
                  <a:latin typeface="Arial" panose="020B0604020202020204" pitchFamily="34" charset="0"/>
                  <a:ea typeface="宋体" panose="02010600030101010101" pitchFamily="2" charset="-122"/>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ts val="375"/>
                </a:spcBef>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
                  <a:srgbClr val="FF0000"/>
                </a:buClr>
                <a:buSzPct val="130000"/>
                <a:buFont typeface="Monotype Sorts" pitchFamily="2" charset="2"/>
                <a:buNone/>
              </a:pPr>
              <a:r>
                <a:rPr lang="en-US" altLang="zh-CN" sz="1200"/>
                <a:t>400.0</a:t>
              </a:r>
              <a:endParaRPr lang="en-US" altLang="zh-CN" sz="2400"/>
            </a:p>
          </p:txBody>
        </p:sp>
        <p:sp>
          <p:nvSpPr>
            <p:cNvPr id="67697" name="Text Box 203"/>
            <p:cNvSpPr txBox="1">
              <a:spLocks noChangeArrowheads="1"/>
            </p:cNvSpPr>
            <p:nvPr/>
          </p:nvSpPr>
          <p:spPr bwMode="auto">
            <a:xfrm>
              <a:off x="952" y="2367"/>
              <a:ext cx="1571" cy="256"/>
            </a:xfrm>
            <a:prstGeom prst="rect">
              <a:avLst/>
            </a:prstGeom>
            <a:noFill/>
            <a:ln w="9525">
              <a:solidFill>
                <a:srgbClr val="ECB044"/>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spcBef>
                  <a:spcPts val="575"/>
                </a:spcBef>
                <a:buClr>
                  <a:schemeClr val="accent1"/>
                </a:buClr>
                <a:buSzPct val="85000"/>
                <a:buFont typeface="Wingdings 2" panose="05020102010507070707" pitchFamily="18" charset="2"/>
                <a:buChar char=""/>
                <a:defRPr sz="2600">
                  <a:solidFill>
                    <a:schemeClr val="tx1"/>
                  </a:solidFill>
                  <a:latin typeface="Arial" panose="020B0604020202020204" pitchFamily="34" charset="0"/>
                  <a:ea typeface="宋体" panose="02010600030101010101" pitchFamily="2" charset="-122"/>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ts val="375"/>
                </a:spcBef>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
                  <a:srgbClr val="FF0000"/>
                </a:buClr>
                <a:buSzPct val="130000"/>
                <a:buFont typeface="Monotype Sorts" pitchFamily="2" charset="2"/>
                <a:buNone/>
              </a:pPr>
              <a:r>
                <a:rPr lang="zh-CN" altLang="en-US" sz="2000"/>
                <a:t>玻璃材料色散曲线图</a:t>
              </a:r>
              <a:endParaRPr lang="zh-CN" altLang="en-US" sz="2400"/>
            </a:p>
          </p:txBody>
        </p:sp>
        <p:sp>
          <p:nvSpPr>
            <p:cNvPr id="67698" name="Line 204"/>
            <p:cNvSpPr>
              <a:spLocks noChangeShapeType="1"/>
            </p:cNvSpPr>
            <p:nvPr/>
          </p:nvSpPr>
          <p:spPr bwMode="auto">
            <a:xfrm>
              <a:off x="692" y="810"/>
              <a:ext cx="31"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699" name="Line 205"/>
            <p:cNvSpPr>
              <a:spLocks noChangeShapeType="1"/>
            </p:cNvSpPr>
            <p:nvPr/>
          </p:nvSpPr>
          <p:spPr bwMode="auto">
            <a:xfrm rot="5400000">
              <a:off x="693" y="807"/>
              <a:ext cx="32"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700" name="Line 206"/>
            <p:cNvSpPr>
              <a:spLocks noChangeShapeType="1"/>
            </p:cNvSpPr>
            <p:nvPr/>
          </p:nvSpPr>
          <p:spPr bwMode="auto">
            <a:xfrm>
              <a:off x="877" y="995"/>
              <a:ext cx="32"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701" name="Line 207"/>
            <p:cNvSpPr>
              <a:spLocks noChangeShapeType="1"/>
            </p:cNvSpPr>
            <p:nvPr/>
          </p:nvSpPr>
          <p:spPr bwMode="auto">
            <a:xfrm rot="5400000">
              <a:off x="879" y="992"/>
              <a:ext cx="32"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702" name="Line 208"/>
            <p:cNvSpPr>
              <a:spLocks noChangeShapeType="1"/>
            </p:cNvSpPr>
            <p:nvPr/>
          </p:nvSpPr>
          <p:spPr bwMode="auto">
            <a:xfrm>
              <a:off x="1049" y="1139"/>
              <a:ext cx="32"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703" name="Line 209"/>
            <p:cNvSpPr>
              <a:spLocks noChangeShapeType="1"/>
            </p:cNvSpPr>
            <p:nvPr/>
          </p:nvSpPr>
          <p:spPr bwMode="auto">
            <a:xfrm rot="5400000">
              <a:off x="1051" y="1136"/>
              <a:ext cx="32"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704" name="Line 210"/>
            <p:cNvSpPr>
              <a:spLocks noChangeShapeType="1"/>
            </p:cNvSpPr>
            <p:nvPr/>
          </p:nvSpPr>
          <p:spPr bwMode="auto">
            <a:xfrm>
              <a:off x="1132" y="1191"/>
              <a:ext cx="32"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705" name="Line 211"/>
            <p:cNvSpPr>
              <a:spLocks noChangeShapeType="1"/>
            </p:cNvSpPr>
            <p:nvPr/>
          </p:nvSpPr>
          <p:spPr bwMode="auto">
            <a:xfrm rot="5400000">
              <a:off x="1134" y="1188"/>
              <a:ext cx="32"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706" name="Line 212"/>
            <p:cNvSpPr>
              <a:spLocks noChangeShapeType="1"/>
            </p:cNvSpPr>
            <p:nvPr/>
          </p:nvSpPr>
          <p:spPr bwMode="auto">
            <a:xfrm>
              <a:off x="1808" y="1578"/>
              <a:ext cx="32"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707" name="Line 213"/>
            <p:cNvSpPr>
              <a:spLocks noChangeShapeType="1"/>
            </p:cNvSpPr>
            <p:nvPr/>
          </p:nvSpPr>
          <p:spPr bwMode="auto">
            <a:xfrm rot="5400000">
              <a:off x="1810" y="1575"/>
              <a:ext cx="32"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708" name="Line 214"/>
            <p:cNvSpPr>
              <a:spLocks noChangeShapeType="1"/>
            </p:cNvSpPr>
            <p:nvPr/>
          </p:nvSpPr>
          <p:spPr bwMode="auto">
            <a:xfrm>
              <a:off x="2453" y="1802"/>
              <a:ext cx="32"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709" name="Line 215"/>
            <p:cNvSpPr>
              <a:spLocks noChangeShapeType="1"/>
            </p:cNvSpPr>
            <p:nvPr/>
          </p:nvSpPr>
          <p:spPr bwMode="auto">
            <a:xfrm rot="5400000">
              <a:off x="2455" y="1799"/>
              <a:ext cx="32"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710" name="Line 216"/>
            <p:cNvSpPr>
              <a:spLocks noChangeShapeType="1"/>
            </p:cNvSpPr>
            <p:nvPr/>
          </p:nvSpPr>
          <p:spPr bwMode="auto">
            <a:xfrm>
              <a:off x="2754" y="1880"/>
              <a:ext cx="32"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711" name="Line 217"/>
            <p:cNvSpPr>
              <a:spLocks noChangeShapeType="1"/>
            </p:cNvSpPr>
            <p:nvPr/>
          </p:nvSpPr>
          <p:spPr bwMode="auto">
            <a:xfrm rot="5400000">
              <a:off x="2756" y="1877"/>
              <a:ext cx="32"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712" name="Rectangle 218"/>
            <p:cNvSpPr>
              <a:spLocks noChangeArrowheads="1"/>
            </p:cNvSpPr>
            <p:nvPr/>
          </p:nvSpPr>
          <p:spPr bwMode="auto">
            <a:xfrm>
              <a:off x="1660" y="0"/>
              <a:ext cx="11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ts val="575"/>
                </a:spcBef>
                <a:buClr>
                  <a:schemeClr val="accent1"/>
                </a:buClr>
                <a:buSzPct val="85000"/>
                <a:buFont typeface="Wingdings 2" panose="05020102010507070707" pitchFamily="18" charset="2"/>
                <a:buChar char=""/>
                <a:defRPr sz="2600">
                  <a:solidFill>
                    <a:schemeClr val="tx1"/>
                  </a:solidFill>
                  <a:latin typeface="Arial" panose="020B0604020202020204" pitchFamily="34" charset="0"/>
                  <a:ea typeface="宋体" panose="02010600030101010101" pitchFamily="2" charset="-122"/>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ts val="375"/>
                </a:spcBef>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
                  <a:srgbClr val="FF0000"/>
                </a:buClr>
                <a:buSzPct val="130000"/>
                <a:buFont typeface="Monotype Sorts" pitchFamily="2" charset="2"/>
                <a:buNone/>
              </a:pPr>
              <a:endParaRPr lang="zh-CN" altLang="en-US" sz="2000"/>
            </a:p>
          </p:txBody>
        </p:sp>
        <p:sp>
          <p:nvSpPr>
            <p:cNvPr id="67713" name="Freeform 219"/>
            <p:cNvSpPr>
              <a:spLocks noChangeArrowheads="1"/>
            </p:cNvSpPr>
            <p:nvPr/>
          </p:nvSpPr>
          <p:spPr bwMode="auto">
            <a:xfrm>
              <a:off x="584" y="656"/>
              <a:ext cx="2666" cy="1308"/>
            </a:xfrm>
            <a:custGeom>
              <a:avLst/>
              <a:gdLst>
                <a:gd name="T0" fmla="*/ 0 w 2666"/>
                <a:gd name="T1" fmla="*/ 0 h 1308"/>
                <a:gd name="T2" fmla="*/ 268 w 2666"/>
                <a:gd name="T3" fmla="*/ 297 h 1308"/>
                <a:gd name="T4" fmla="*/ 767 w 2666"/>
                <a:gd name="T5" fmla="*/ 677 h 1308"/>
                <a:gd name="T6" fmla="*/ 1411 w 2666"/>
                <a:gd name="T7" fmla="*/ 1010 h 1308"/>
                <a:gd name="T8" fmla="*/ 2215 w 2666"/>
                <a:gd name="T9" fmla="*/ 1226 h 1308"/>
                <a:gd name="T10" fmla="*/ 2666 w 2666"/>
                <a:gd name="T11" fmla="*/ 1308 h 130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666" h="1308">
                  <a:moveTo>
                    <a:pt x="0" y="0"/>
                  </a:moveTo>
                  <a:cubicBezTo>
                    <a:pt x="45" y="49"/>
                    <a:pt x="140" y="184"/>
                    <a:pt x="268" y="297"/>
                  </a:cubicBezTo>
                  <a:cubicBezTo>
                    <a:pt x="398" y="414"/>
                    <a:pt x="577" y="558"/>
                    <a:pt x="767" y="677"/>
                  </a:cubicBezTo>
                  <a:cubicBezTo>
                    <a:pt x="957" y="796"/>
                    <a:pt x="1170" y="919"/>
                    <a:pt x="1411" y="1010"/>
                  </a:cubicBezTo>
                  <a:cubicBezTo>
                    <a:pt x="1652" y="1101"/>
                    <a:pt x="2006" y="1176"/>
                    <a:pt x="2215" y="1226"/>
                  </a:cubicBezTo>
                  <a:cubicBezTo>
                    <a:pt x="2424" y="1276"/>
                    <a:pt x="2572" y="1291"/>
                    <a:pt x="2666" y="1308"/>
                  </a:cubicBez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67587" name="Text Box 220"/>
          <p:cNvSpPr txBox="1">
            <a:spLocks noChangeArrowheads="1"/>
          </p:cNvSpPr>
          <p:nvPr/>
        </p:nvSpPr>
        <p:spPr bwMode="auto">
          <a:xfrm>
            <a:off x="808038" y="747713"/>
            <a:ext cx="18669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ts val="575"/>
              </a:spcBef>
              <a:buClr>
                <a:schemeClr val="accent1"/>
              </a:buClr>
              <a:buSzPct val="85000"/>
              <a:buFont typeface="Wingdings 2" panose="05020102010507070707" pitchFamily="18" charset="2"/>
              <a:buChar char=""/>
              <a:defRPr sz="2600">
                <a:solidFill>
                  <a:schemeClr val="tx1"/>
                </a:solidFill>
                <a:latin typeface="Arial" panose="020B0604020202020204" pitchFamily="34" charset="0"/>
                <a:ea typeface="宋体" panose="02010600030101010101" pitchFamily="2" charset="-122"/>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ts val="375"/>
              </a:spcBef>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
                <a:srgbClr val="FF0000"/>
              </a:buClr>
              <a:buSzPct val="130000"/>
              <a:buFont typeface="Monotype Sorts" pitchFamily="2" charset="2"/>
              <a:buNone/>
            </a:pPr>
            <a:r>
              <a:rPr lang="zh-CN" altLang="en-US" sz="3200">
                <a:ea typeface="楷体_GB2312" pitchFamily="1" charset="-122"/>
              </a:rPr>
              <a:t>改正为</a:t>
            </a:r>
            <a:r>
              <a:rPr lang="zh-CN" altLang="en-US" sz="3200"/>
              <a:t>：</a:t>
            </a:r>
          </a:p>
        </p:txBody>
      </p:sp>
      <p:grpSp>
        <p:nvGrpSpPr>
          <p:cNvPr id="67588" name="Group 236"/>
          <p:cNvGrpSpPr>
            <a:grpSpLocks/>
          </p:cNvGrpSpPr>
          <p:nvPr/>
        </p:nvGrpSpPr>
        <p:grpSpPr bwMode="auto">
          <a:xfrm>
            <a:off x="2441575" y="2508250"/>
            <a:ext cx="3324225" cy="1749425"/>
            <a:chOff x="0" y="0"/>
            <a:chExt cx="2094" cy="1102"/>
          </a:xfrm>
        </p:grpSpPr>
        <p:sp>
          <p:nvSpPr>
            <p:cNvPr id="67589" name="Line 222"/>
            <p:cNvSpPr>
              <a:spLocks noChangeShapeType="1"/>
            </p:cNvSpPr>
            <p:nvPr/>
          </p:nvSpPr>
          <p:spPr bwMode="auto">
            <a:xfrm>
              <a:off x="0" y="19"/>
              <a:ext cx="31"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590" name="Line 223"/>
            <p:cNvSpPr>
              <a:spLocks noChangeShapeType="1"/>
            </p:cNvSpPr>
            <p:nvPr/>
          </p:nvSpPr>
          <p:spPr bwMode="auto">
            <a:xfrm rot="5400000">
              <a:off x="1" y="16"/>
              <a:ext cx="32"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591" name="Line 224"/>
            <p:cNvSpPr>
              <a:spLocks noChangeShapeType="1"/>
            </p:cNvSpPr>
            <p:nvPr/>
          </p:nvSpPr>
          <p:spPr bwMode="auto">
            <a:xfrm>
              <a:off x="185" y="204"/>
              <a:ext cx="32"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592" name="Line 225"/>
            <p:cNvSpPr>
              <a:spLocks noChangeShapeType="1"/>
            </p:cNvSpPr>
            <p:nvPr/>
          </p:nvSpPr>
          <p:spPr bwMode="auto">
            <a:xfrm rot="5400000">
              <a:off x="187" y="201"/>
              <a:ext cx="32"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593" name="Line 226"/>
            <p:cNvSpPr>
              <a:spLocks noChangeShapeType="1"/>
            </p:cNvSpPr>
            <p:nvPr/>
          </p:nvSpPr>
          <p:spPr bwMode="auto">
            <a:xfrm>
              <a:off x="357" y="348"/>
              <a:ext cx="32"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594" name="Line 227"/>
            <p:cNvSpPr>
              <a:spLocks noChangeShapeType="1"/>
            </p:cNvSpPr>
            <p:nvPr/>
          </p:nvSpPr>
          <p:spPr bwMode="auto">
            <a:xfrm rot="5400000">
              <a:off x="359" y="345"/>
              <a:ext cx="32"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595" name="Line 228"/>
            <p:cNvSpPr>
              <a:spLocks noChangeShapeType="1"/>
            </p:cNvSpPr>
            <p:nvPr/>
          </p:nvSpPr>
          <p:spPr bwMode="auto">
            <a:xfrm>
              <a:off x="440" y="400"/>
              <a:ext cx="32"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596" name="Line 229"/>
            <p:cNvSpPr>
              <a:spLocks noChangeShapeType="1"/>
            </p:cNvSpPr>
            <p:nvPr/>
          </p:nvSpPr>
          <p:spPr bwMode="auto">
            <a:xfrm rot="5400000">
              <a:off x="442" y="397"/>
              <a:ext cx="32"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597" name="Line 230"/>
            <p:cNvSpPr>
              <a:spLocks noChangeShapeType="1"/>
            </p:cNvSpPr>
            <p:nvPr/>
          </p:nvSpPr>
          <p:spPr bwMode="auto">
            <a:xfrm>
              <a:off x="1116" y="787"/>
              <a:ext cx="32"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598" name="Line 231"/>
            <p:cNvSpPr>
              <a:spLocks noChangeShapeType="1"/>
            </p:cNvSpPr>
            <p:nvPr/>
          </p:nvSpPr>
          <p:spPr bwMode="auto">
            <a:xfrm rot="5400000">
              <a:off x="1118" y="784"/>
              <a:ext cx="32"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599" name="Line 232"/>
            <p:cNvSpPr>
              <a:spLocks noChangeShapeType="1"/>
            </p:cNvSpPr>
            <p:nvPr/>
          </p:nvSpPr>
          <p:spPr bwMode="auto">
            <a:xfrm>
              <a:off x="1761" y="1011"/>
              <a:ext cx="32"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600" name="Line 233"/>
            <p:cNvSpPr>
              <a:spLocks noChangeShapeType="1"/>
            </p:cNvSpPr>
            <p:nvPr/>
          </p:nvSpPr>
          <p:spPr bwMode="auto">
            <a:xfrm rot="5400000">
              <a:off x="1763" y="1008"/>
              <a:ext cx="32"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601" name="Line 234"/>
            <p:cNvSpPr>
              <a:spLocks noChangeShapeType="1"/>
            </p:cNvSpPr>
            <p:nvPr/>
          </p:nvSpPr>
          <p:spPr bwMode="auto">
            <a:xfrm>
              <a:off x="2062" y="1089"/>
              <a:ext cx="32"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602" name="Line 235"/>
            <p:cNvSpPr>
              <a:spLocks noChangeShapeType="1"/>
            </p:cNvSpPr>
            <p:nvPr/>
          </p:nvSpPr>
          <p:spPr bwMode="auto">
            <a:xfrm rot="5400000">
              <a:off x="2064" y="1086"/>
              <a:ext cx="32"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Tree>
  </p:cSld>
  <p:clrMapOvr>
    <a:masterClrMapping/>
  </p:clrMapOv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pSp>
        <p:nvGrpSpPr>
          <p:cNvPr id="68610" name="Group 2"/>
          <p:cNvGrpSpPr>
            <a:grpSpLocks/>
          </p:cNvGrpSpPr>
          <p:nvPr/>
        </p:nvGrpSpPr>
        <p:grpSpPr bwMode="auto">
          <a:xfrm>
            <a:off x="1144588" y="574675"/>
            <a:ext cx="5087937" cy="5830888"/>
            <a:chOff x="0" y="0"/>
            <a:chExt cx="3205" cy="3673"/>
          </a:xfrm>
        </p:grpSpPr>
        <p:grpSp>
          <p:nvGrpSpPr>
            <p:cNvPr id="68634" name="Group 3"/>
            <p:cNvGrpSpPr>
              <a:grpSpLocks/>
            </p:cNvGrpSpPr>
            <p:nvPr/>
          </p:nvGrpSpPr>
          <p:grpSpPr bwMode="auto">
            <a:xfrm>
              <a:off x="0" y="0"/>
              <a:ext cx="3205" cy="3461"/>
              <a:chOff x="0" y="0"/>
              <a:chExt cx="3205" cy="3461"/>
            </a:xfrm>
          </p:grpSpPr>
          <p:sp>
            <p:nvSpPr>
              <p:cNvPr id="68636" name="Text Box 4"/>
              <p:cNvSpPr txBox="1">
                <a:spLocks noChangeArrowheads="1"/>
              </p:cNvSpPr>
              <p:nvPr/>
            </p:nvSpPr>
            <p:spPr bwMode="auto">
              <a:xfrm>
                <a:off x="1193" y="0"/>
                <a:ext cx="40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ts val="575"/>
                  </a:spcBef>
                  <a:buClr>
                    <a:schemeClr val="accent1"/>
                  </a:buClr>
                  <a:buSzPct val="85000"/>
                  <a:buFont typeface="Wingdings 2" panose="05020102010507070707" pitchFamily="18" charset="2"/>
                  <a:buChar char=""/>
                  <a:defRPr sz="2600">
                    <a:solidFill>
                      <a:schemeClr val="tx1"/>
                    </a:solidFill>
                    <a:latin typeface="Arial" panose="020B0604020202020204" pitchFamily="34" charset="0"/>
                    <a:ea typeface="宋体" panose="02010600030101010101" pitchFamily="2" charset="-122"/>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ts val="375"/>
                  </a:spcBef>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
                    <a:srgbClr val="FF0000"/>
                  </a:buClr>
                  <a:buSzPct val="130000"/>
                  <a:buFont typeface="Monotype Sorts" pitchFamily="2" charset="2"/>
                  <a:buNone/>
                </a:pPr>
                <a:r>
                  <a:rPr lang="zh-CN" altLang="en-US" sz="2400"/>
                  <a:t>图</a:t>
                </a:r>
                <a:r>
                  <a:rPr lang="en-US" altLang="zh-CN" sz="2400"/>
                  <a:t>2</a:t>
                </a:r>
              </a:p>
            </p:txBody>
          </p:sp>
          <p:grpSp>
            <p:nvGrpSpPr>
              <p:cNvPr id="68637" name="Group 5"/>
              <p:cNvGrpSpPr>
                <a:grpSpLocks/>
              </p:cNvGrpSpPr>
              <p:nvPr/>
            </p:nvGrpSpPr>
            <p:grpSpPr bwMode="auto">
              <a:xfrm>
                <a:off x="4" y="330"/>
                <a:ext cx="3130" cy="3131"/>
                <a:chOff x="0" y="0"/>
                <a:chExt cx="3130" cy="3131"/>
              </a:xfrm>
            </p:grpSpPr>
            <p:grpSp>
              <p:nvGrpSpPr>
                <p:cNvPr id="68691" name="Group 6"/>
                <p:cNvGrpSpPr>
                  <a:grpSpLocks/>
                </p:cNvGrpSpPr>
                <p:nvPr/>
              </p:nvGrpSpPr>
              <p:grpSpPr bwMode="auto">
                <a:xfrm>
                  <a:off x="6" y="0"/>
                  <a:ext cx="3124" cy="3124"/>
                  <a:chOff x="0" y="0"/>
                  <a:chExt cx="3124" cy="3124"/>
                </a:xfrm>
              </p:grpSpPr>
              <p:sp>
                <p:nvSpPr>
                  <p:cNvPr id="68759" name="Line 7"/>
                  <p:cNvSpPr>
                    <a:spLocks noChangeShapeType="1"/>
                  </p:cNvSpPr>
                  <p:nvPr/>
                </p:nvSpPr>
                <p:spPr bwMode="auto">
                  <a:xfrm>
                    <a:off x="0" y="0"/>
                    <a:ext cx="3124" cy="0"/>
                  </a:xfrm>
                  <a:prstGeom prst="line">
                    <a:avLst/>
                  </a:prstGeom>
                  <a:noFill/>
                  <a:ln w="222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760" name="Line 8"/>
                  <p:cNvSpPr>
                    <a:spLocks noChangeShapeType="1"/>
                  </p:cNvSpPr>
                  <p:nvPr/>
                </p:nvSpPr>
                <p:spPr bwMode="auto">
                  <a:xfrm>
                    <a:off x="0" y="96"/>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761" name="Line 9"/>
                  <p:cNvSpPr>
                    <a:spLocks noChangeShapeType="1"/>
                  </p:cNvSpPr>
                  <p:nvPr/>
                </p:nvSpPr>
                <p:spPr bwMode="auto">
                  <a:xfrm>
                    <a:off x="0" y="48"/>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762" name="Line 10"/>
                  <p:cNvSpPr>
                    <a:spLocks noChangeShapeType="1"/>
                  </p:cNvSpPr>
                  <p:nvPr/>
                </p:nvSpPr>
                <p:spPr bwMode="auto">
                  <a:xfrm>
                    <a:off x="0" y="145"/>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763" name="Line 11"/>
                  <p:cNvSpPr>
                    <a:spLocks noChangeShapeType="1"/>
                  </p:cNvSpPr>
                  <p:nvPr/>
                </p:nvSpPr>
                <p:spPr bwMode="auto">
                  <a:xfrm>
                    <a:off x="0" y="183"/>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764" name="Line 12"/>
                  <p:cNvSpPr>
                    <a:spLocks noChangeShapeType="1"/>
                  </p:cNvSpPr>
                  <p:nvPr/>
                </p:nvSpPr>
                <p:spPr bwMode="auto">
                  <a:xfrm>
                    <a:off x="0" y="244"/>
                    <a:ext cx="3124" cy="0"/>
                  </a:xfrm>
                  <a:prstGeom prst="line">
                    <a:avLst/>
                  </a:prstGeom>
                  <a:noFill/>
                  <a:ln w="222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765" name="Line 13"/>
                  <p:cNvSpPr>
                    <a:spLocks noChangeShapeType="1"/>
                  </p:cNvSpPr>
                  <p:nvPr/>
                </p:nvSpPr>
                <p:spPr bwMode="auto">
                  <a:xfrm>
                    <a:off x="0" y="341"/>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766" name="Line 14"/>
                  <p:cNvSpPr>
                    <a:spLocks noChangeShapeType="1"/>
                  </p:cNvSpPr>
                  <p:nvPr/>
                </p:nvSpPr>
                <p:spPr bwMode="auto">
                  <a:xfrm>
                    <a:off x="0" y="284"/>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767" name="Line 15"/>
                  <p:cNvSpPr>
                    <a:spLocks noChangeShapeType="1"/>
                  </p:cNvSpPr>
                  <p:nvPr/>
                </p:nvSpPr>
                <p:spPr bwMode="auto">
                  <a:xfrm>
                    <a:off x="0" y="390"/>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768" name="Line 16"/>
                  <p:cNvSpPr>
                    <a:spLocks noChangeShapeType="1"/>
                  </p:cNvSpPr>
                  <p:nvPr/>
                </p:nvSpPr>
                <p:spPr bwMode="auto">
                  <a:xfrm>
                    <a:off x="0" y="428"/>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769" name="Line 17"/>
                  <p:cNvSpPr>
                    <a:spLocks noChangeShapeType="1"/>
                  </p:cNvSpPr>
                  <p:nvPr/>
                </p:nvSpPr>
                <p:spPr bwMode="auto">
                  <a:xfrm>
                    <a:off x="0" y="489"/>
                    <a:ext cx="3124" cy="0"/>
                  </a:xfrm>
                  <a:prstGeom prst="line">
                    <a:avLst/>
                  </a:prstGeom>
                  <a:noFill/>
                  <a:ln w="222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770" name="Line 18"/>
                  <p:cNvSpPr>
                    <a:spLocks noChangeShapeType="1"/>
                  </p:cNvSpPr>
                  <p:nvPr/>
                </p:nvSpPr>
                <p:spPr bwMode="auto">
                  <a:xfrm>
                    <a:off x="0" y="576"/>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771" name="Line 19"/>
                  <p:cNvSpPr>
                    <a:spLocks noChangeShapeType="1"/>
                  </p:cNvSpPr>
                  <p:nvPr/>
                </p:nvSpPr>
                <p:spPr bwMode="auto">
                  <a:xfrm>
                    <a:off x="0" y="528"/>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772" name="Line 20"/>
                  <p:cNvSpPr>
                    <a:spLocks noChangeShapeType="1"/>
                  </p:cNvSpPr>
                  <p:nvPr/>
                </p:nvSpPr>
                <p:spPr bwMode="auto">
                  <a:xfrm>
                    <a:off x="0" y="625"/>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773" name="Line 21"/>
                  <p:cNvSpPr>
                    <a:spLocks noChangeShapeType="1"/>
                  </p:cNvSpPr>
                  <p:nvPr/>
                </p:nvSpPr>
                <p:spPr bwMode="auto">
                  <a:xfrm>
                    <a:off x="0" y="672"/>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774" name="Line 22"/>
                  <p:cNvSpPr>
                    <a:spLocks noChangeShapeType="1"/>
                  </p:cNvSpPr>
                  <p:nvPr/>
                </p:nvSpPr>
                <p:spPr bwMode="auto">
                  <a:xfrm>
                    <a:off x="0" y="724"/>
                    <a:ext cx="3124" cy="0"/>
                  </a:xfrm>
                  <a:prstGeom prst="line">
                    <a:avLst/>
                  </a:prstGeom>
                  <a:noFill/>
                  <a:ln w="222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775" name="Line 23"/>
                  <p:cNvSpPr>
                    <a:spLocks noChangeShapeType="1"/>
                  </p:cNvSpPr>
                  <p:nvPr/>
                </p:nvSpPr>
                <p:spPr bwMode="auto">
                  <a:xfrm>
                    <a:off x="0" y="821"/>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776" name="Line 24"/>
                  <p:cNvSpPr>
                    <a:spLocks noChangeShapeType="1"/>
                  </p:cNvSpPr>
                  <p:nvPr/>
                </p:nvSpPr>
                <p:spPr bwMode="auto">
                  <a:xfrm>
                    <a:off x="0" y="773"/>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777" name="Line 25"/>
                  <p:cNvSpPr>
                    <a:spLocks noChangeShapeType="1"/>
                  </p:cNvSpPr>
                  <p:nvPr/>
                </p:nvSpPr>
                <p:spPr bwMode="auto">
                  <a:xfrm>
                    <a:off x="0" y="870"/>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778" name="Line 26"/>
                  <p:cNvSpPr>
                    <a:spLocks noChangeShapeType="1"/>
                  </p:cNvSpPr>
                  <p:nvPr/>
                </p:nvSpPr>
                <p:spPr bwMode="auto">
                  <a:xfrm>
                    <a:off x="0" y="917"/>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779" name="Line 27"/>
                  <p:cNvSpPr>
                    <a:spLocks noChangeShapeType="1"/>
                  </p:cNvSpPr>
                  <p:nvPr/>
                </p:nvSpPr>
                <p:spPr bwMode="auto">
                  <a:xfrm>
                    <a:off x="0" y="960"/>
                    <a:ext cx="3124" cy="0"/>
                  </a:xfrm>
                  <a:prstGeom prst="line">
                    <a:avLst/>
                  </a:prstGeom>
                  <a:noFill/>
                  <a:ln w="222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780" name="Line 28"/>
                  <p:cNvSpPr>
                    <a:spLocks noChangeShapeType="1"/>
                  </p:cNvSpPr>
                  <p:nvPr/>
                </p:nvSpPr>
                <p:spPr bwMode="auto">
                  <a:xfrm>
                    <a:off x="0" y="1056"/>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781" name="Line 29"/>
                  <p:cNvSpPr>
                    <a:spLocks noChangeShapeType="1"/>
                  </p:cNvSpPr>
                  <p:nvPr/>
                </p:nvSpPr>
                <p:spPr bwMode="auto">
                  <a:xfrm>
                    <a:off x="0" y="1008"/>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782" name="Line 30"/>
                  <p:cNvSpPr>
                    <a:spLocks noChangeShapeType="1"/>
                  </p:cNvSpPr>
                  <p:nvPr/>
                </p:nvSpPr>
                <p:spPr bwMode="auto">
                  <a:xfrm>
                    <a:off x="0" y="1105"/>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783" name="Line 31"/>
                  <p:cNvSpPr>
                    <a:spLocks noChangeShapeType="1"/>
                  </p:cNvSpPr>
                  <p:nvPr/>
                </p:nvSpPr>
                <p:spPr bwMode="auto">
                  <a:xfrm>
                    <a:off x="0" y="1152"/>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784" name="Line 32"/>
                  <p:cNvSpPr>
                    <a:spLocks noChangeShapeType="1"/>
                  </p:cNvSpPr>
                  <p:nvPr/>
                </p:nvSpPr>
                <p:spPr bwMode="auto">
                  <a:xfrm>
                    <a:off x="0" y="1204"/>
                    <a:ext cx="3124" cy="0"/>
                  </a:xfrm>
                  <a:prstGeom prst="line">
                    <a:avLst/>
                  </a:prstGeom>
                  <a:noFill/>
                  <a:ln w="222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785" name="Line 33"/>
                  <p:cNvSpPr>
                    <a:spLocks noChangeShapeType="1"/>
                  </p:cNvSpPr>
                  <p:nvPr/>
                </p:nvSpPr>
                <p:spPr bwMode="auto">
                  <a:xfrm>
                    <a:off x="0" y="1292"/>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786" name="Line 34"/>
                  <p:cNvSpPr>
                    <a:spLocks noChangeShapeType="1"/>
                  </p:cNvSpPr>
                  <p:nvPr/>
                </p:nvSpPr>
                <p:spPr bwMode="auto">
                  <a:xfrm>
                    <a:off x="0" y="1252"/>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787" name="Line 35"/>
                  <p:cNvSpPr>
                    <a:spLocks noChangeShapeType="1"/>
                  </p:cNvSpPr>
                  <p:nvPr/>
                </p:nvSpPr>
                <p:spPr bwMode="auto">
                  <a:xfrm>
                    <a:off x="0" y="1341"/>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788" name="Line 36"/>
                  <p:cNvSpPr>
                    <a:spLocks noChangeShapeType="1"/>
                  </p:cNvSpPr>
                  <p:nvPr/>
                </p:nvSpPr>
                <p:spPr bwMode="auto">
                  <a:xfrm>
                    <a:off x="0" y="1388"/>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789" name="Line 37"/>
                  <p:cNvSpPr>
                    <a:spLocks noChangeShapeType="1"/>
                  </p:cNvSpPr>
                  <p:nvPr/>
                </p:nvSpPr>
                <p:spPr bwMode="auto">
                  <a:xfrm>
                    <a:off x="0" y="1440"/>
                    <a:ext cx="3124" cy="0"/>
                  </a:xfrm>
                  <a:prstGeom prst="line">
                    <a:avLst/>
                  </a:prstGeom>
                  <a:noFill/>
                  <a:ln w="222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790" name="Line 38"/>
                  <p:cNvSpPr>
                    <a:spLocks noChangeShapeType="1"/>
                  </p:cNvSpPr>
                  <p:nvPr/>
                </p:nvSpPr>
                <p:spPr bwMode="auto">
                  <a:xfrm>
                    <a:off x="0" y="1536"/>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791" name="Line 39"/>
                  <p:cNvSpPr>
                    <a:spLocks noChangeShapeType="1"/>
                  </p:cNvSpPr>
                  <p:nvPr/>
                </p:nvSpPr>
                <p:spPr bwMode="auto">
                  <a:xfrm>
                    <a:off x="0" y="1488"/>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792" name="Line 40"/>
                  <p:cNvSpPr>
                    <a:spLocks noChangeShapeType="1"/>
                  </p:cNvSpPr>
                  <p:nvPr/>
                </p:nvSpPr>
                <p:spPr bwMode="auto">
                  <a:xfrm>
                    <a:off x="0" y="1585"/>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793" name="Line 41"/>
                  <p:cNvSpPr>
                    <a:spLocks noChangeShapeType="1"/>
                  </p:cNvSpPr>
                  <p:nvPr/>
                </p:nvSpPr>
                <p:spPr bwMode="auto">
                  <a:xfrm>
                    <a:off x="0" y="1632"/>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794" name="Line 42"/>
                  <p:cNvSpPr>
                    <a:spLocks noChangeShapeType="1"/>
                  </p:cNvSpPr>
                  <p:nvPr/>
                </p:nvSpPr>
                <p:spPr bwMode="auto">
                  <a:xfrm>
                    <a:off x="0" y="1684"/>
                    <a:ext cx="3124" cy="0"/>
                  </a:xfrm>
                  <a:prstGeom prst="line">
                    <a:avLst/>
                  </a:prstGeom>
                  <a:noFill/>
                  <a:ln w="222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795" name="Line 43"/>
                  <p:cNvSpPr>
                    <a:spLocks noChangeShapeType="1"/>
                  </p:cNvSpPr>
                  <p:nvPr/>
                </p:nvSpPr>
                <p:spPr bwMode="auto">
                  <a:xfrm>
                    <a:off x="0" y="1780"/>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796" name="Line 44"/>
                  <p:cNvSpPr>
                    <a:spLocks noChangeShapeType="1"/>
                  </p:cNvSpPr>
                  <p:nvPr/>
                </p:nvSpPr>
                <p:spPr bwMode="auto">
                  <a:xfrm>
                    <a:off x="0" y="1732"/>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797" name="Line 45"/>
                  <p:cNvSpPr>
                    <a:spLocks noChangeShapeType="1"/>
                  </p:cNvSpPr>
                  <p:nvPr/>
                </p:nvSpPr>
                <p:spPr bwMode="auto">
                  <a:xfrm>
                    <a:off x="0" y="1830"/>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798" name="Line 46"/>
                  <p:cNvSpPr>
                    <a:spLocks noChangeShapeType="1"/>
                  </p:cNvSpPr>
                  <p:nvPr/>
                </p:nvSpPr>
                <p:spPr bwMode="auto">
                  <a:xfrm>
                    <a:off x="0" y="1877"/>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799" name="Line 47"/>
                  <p:cNvSpPr>
                    <a:spLocks noChangeShapeType="1"/>
                  </p:cNvSpPr>
                  <p:nvPr/>
                </p:nvSpPr>
                <p:spPr bwMode="auto">
                  <a:xfrm>
                    <a:off x="0" y="1929"/>
                    <a:ext cx="3124" cy="0"/>
                  </a:xfrm>
                  <a:prstGeom prst="line">
                    <a:avLst/>
                  </a:prstGeom>
                  <a:noFill/>
                  <a:ln w="222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800" name="Line 48"/>
                  <p:cNvSpPr>
                    <a:spLocks noChangeShapeType="1"/>
                  </p:cNvSpPr>
                  <p:nvPr/>
                </p:nvSpPr>
                <p:spPr bwMode="auto">
                  <a:xfrm>
                    <a:off x="0" y="2024"/>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801" name="Line 49"/>
                  <p:cNvSpPr>
                    <a:spLocks noChangeShapeType="1"/>
                  </p:cNvSpPr>
                  <p:nvPr/>
                </p:nvSpPr>
                <p:spPr bwMode="auto">
                  <a:xfrm>
                    <a:off x="0" y="1976"/>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802" name="Line 50"/>
                  <p:cNvSpPr>
                    <a:spLocks noChangeShapeType="1"/>
                  </p:cNvSpPr>
                  <p:nvPr/>
                </p:nvSpPr>
                <p:spPr bwMode="auto">
                  <a:xfrm>
                    <a:off x="0" y="2073"/>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803" name="Line 51"/>
                  <p:cNvSpPr>
                    <a:spLocks noChangeShapeType="1"/>
                  </p:cNvSpPr>
                  <p:nvPr/>
                </p:nvSpPr>
                <p:spPr bwMode="auto">
                  <a:xfrm>
                    <a:off x="0" y="2120"/>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804" name="Line 52"/>
                  <p:cNvSpPr>
                    <a:spLocks noChangeShapeType="1"/>
                  </p:cNvSpPr>
                  <p:nvPr/>
                </p:nvSpPr>
                <p:spPr bwMode="auto">
                  <a:xfrm>
                    <a:off x="0" y="2173"/>
                    <a:ext cx="3124" cy="0"/>
                  </a:xfrm>
                  <a:prstGeom prst="line">
                    <a:avLst/>
                  </a:prstGeom>
                  <a:noFill/>
                  <a:ln w="222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805" name="Line 53"/>
                  <p:cNvSpPr>
                    <a:spLocks noChangeShapeType="1"/>
                  </p:cNvSpPr>
                  <p:nvPr/>
                </p:nvSpPr>
                <p:spPr bwMode="auto">
                  <a:xfrm>
                    <a:off x="0" y="2260"/>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806" name="Line 54"/>
                  <p:cNvSpPr>
                    <a:spLocks noChangeShapeType="1"/>
                  </p:cNvSpPr>
                  <p:nvPr/>
                </p:nvSpPr>
                <p:spPr bwMode="auto">
                  <a:xfrm>
                    <a:off x="0" y="2212"/>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807" name="Line 55"/>
                  <p:cNvSpPr>
                    <a:spLocks noChangeShapeType="1"/>
                  </p:cNvSpPr>
                  <p:nvPr/>
                </p:nvSpPr>
                <p:spPr bwMode="auto">
                  <a:xfrm>
                    <a:off x="0" y="2300"/>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808" name="Line 56"/>
                  <p:cNvSpPr>
                    <a:spLocks noChangeShapeType="1"/>
                  </p:cNvSpPr>
                  <p:nvPr/>
                </p:nvSpPr>
                <p:spPr bwMode="auto">
                  <a:xfrm>
                    <a:off x="0" y="2347"/>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809" name="Line 57"/>
                  <p:cNvSpPr>
                    <a:spLocks noChangeShapeType="1"/>
                  </p:cNvSpPr>
                  <p:nvPr/>
                </p:nvSpPr>
                <p:spPr bwMode="auto">
                  <a:xfrm>
                    <a:off x="0" y="2400"/>
                    <a:ext cx="3124" cy="0"/>
                  </a:xfrm>
                  <a:prstGeom prst="line">
                    <a:avLst/>
                  </a:prstGeom>
                  <a:noFill/>
                  <a:ln w="222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810" name="Line 58"/>
                  <p:cNvSpPr>
                    <a:spLocks noChangeShapeType="1"/>
                  </p:cNvSpPr>
                  <p:nvPr/>
                </p:nvSpPr>
                <p:spPr bwMode="auto">
                  <a:xfrm>
                    <a:off x="0" y="2496"/>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811" name="Line 59"/>
                  <p:cNvSpPr>
                    <a:spLocks noChangeShapeType="1"/>
                  </p:cNvSpPr>
                  <p:nvPr/>
                </p:nvSpPr>
                <p:spPr bwMode="auto">
                  <a:xfrm>
                    <a:off x="0" y="2448"/>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812" name="Line 60"/>
                  <p:cNvSpPr>
                    <a:spLocks noChangeShapeType="1"/>
                  </p:cNvSpPr>
                  <p:nvPr/>
                </p:nvSpPr>
                <p:spPr bwMode="auto">
                  <a:xfrm>
                    <a:off x="0" y="2545"/>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813" name="Line 61"/>
                  <p:cNvSpPr>
                    <a:spLocks noChangeShapeType="1"/>
                  </p:cNvSpPr>
                  <p:nvPr/>
                </p:nvSpPr>
                <p:spPr bwMode="auto">
                  <a:xfrm>
                    <a:off x="0" y="2583"/>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814" name="Line 62"/>
                  <p:cNvSpPr>
                    <a:spLocks noChangeShapeType="1"/>
                  </p:cNvSpPr>
                  <p:nvPr/>
                </p:nvSpPr>
                <p:spPr bwMode="auto">
                  <a:xfrm>
                    <a:off x="0" y="2644"/>
                    <a:ext cx="3124" cy="0"/>
                  </a:xfrm>
                  <a:prstGeom prst="line">
                    <a:avLst/>
                  </a:prstGeom>
                  <a:noFill/>
                  <a:ln w="222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815" name="Line 63"/>
                  <p:cNvSpPr>
                    <a:spLocks noChangeShapeType="1"/>
                  </p:cNvSpPr>
                  <p:nvPr/>
                </p:nvSpPr>
                <p:spPr bwMode="auto">
                  <a:xfrm>
                    <a:off x="0" y="2740"/>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816" name="Line 64"/>
                  <p:cNvSpPr>
                    <a:spLocks noChangeShapeType="1"/>
                  </p:cNvSpPr>
                  <p:nvPr/>
                </p:nvSpPr>
                <p:spPr bwMode="auto">
                  <a:xfrm>
                    <a:off x="0" y="2692"/>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817" name="Line 65"/>
                  <p:cNvSpPr>
                    <a:spLocks noChangeShapeType="1"/>
                  </p:cNvSpPr>
                  <p:nvPr/>
                </p:nvSpPr>
                <p:spPr bwMode="auto">
                  <a:xfrm>
                    <a:off x="0" y="2789"/>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818" name="Line 66"/>
                  <p:cNvSpPr>
                    <a:spLocks noChangeShapeType="1"/>
                  </p:cNvSpPr>
                  <p:nvPr/>
                </p:nvSpPr>
                <p:spPr bwMode="auto">
                  <a:xfrm>
                    <a:off x="0" y="2836"/>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819" name="Line 67"/>
                  <p:cNvSpPr>
                    <a:spLocks noChangeShapeType="1"/>
                  </p:cNvSpPr>
                  <p:nvPr/>
                </p:nvSpPr>
                <p:spPr bwMode="auto">
                  <a:xfrm>
                    <a:off x="0" y="2879"/>
                    <a:ext cx="3124" cy="0"/>
                  </a:xfrm>
                  <a:prstGeom prst="line">
                    <a:avLst/>
                  </a:prstGeom>
                  <a:noFill/>
                  <a:ln w="222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820" name="Line 68"/>
                  <p:cNvSpPr>
                    <a:spLocks noChangeShapeType="1"/>
                  </p:cNvSpPr>
                  <p:nvPr/>
                </p:nvSpPr>
                <p:spPr bwMode="auto">
                  <a:xfrm>
                    <a:off x="0" y="2976"/>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821" name="Line 69"/>
                  <p:cNvSpPr>
                    <a:spLocks noChangeShapeType="1"/>
                  </p:cNvSpPr>
                  <p:nvPr/>
                </p:nvSpPr>
                <p:spPr bwMode="auto">
                  <a:xfrm>
                    <a:off x="0" y="2928"/>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822" name="Line 70"/>
                  <p:cNvSpPr>
                    <a:spLocks noChangeShapeType="1"/>
                  </p:cNvSpPr>
                  <p:nvPr/>
                </p:nvSpPr>
                <p:spPr bwMode="auto">
                  <a:xfrm>
                    <a:off x="0" y="3024"/>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823" name="Line 71"/>
                  <p:cNvSpPr>
                    <a:spLocks noChangeShapeType="1"/>
                  </p:cNvSpPr>
                  <p:nvPr/>
                </p:nvSpPr>
                <p:spPr bwMode="auto">
                  <a:xfrm>
                    <a:off x="0" y="3071"/>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824" name="Line 72"/>
                  <p:cNvSpPr>
                    <a:spLocks noChangeShapeType="1"/>
                  </p:cNvSpPr>
                  <p:nvPr/>
                </p:nvSpPr>
                <p:spPr bwMode="auto">
                  <a:xfrm>
                    <a:off x="0" y="3124"/>
                    <a:ext cx="3124" cy="0"/>
                  </a:xfrm>
                  <a:prstGeom prst="line">
                    <a:avLst/>
                  </a:prstGeom>
                  <a:noFill/>
                  <a:ln w="222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68692" name="Group 73"/>
                <p:cNvGrpSpPr>
                  <a:grpSpLocks/>
                </p:cNvGrpSpPr>
                <p:nvPr/>
              </p:nvGrpSpPr>
              <p:grpSpPr bwMode="auto">
                <a:xfrm>
                  <a:off x="0" y="7"/>
                  <a:ext cx="3124" cy="3124"/>
                  <a:chOff x="0" y="0"/>
                  <a:chExt cx="3124" cy="3124"/>
                </a:xfrm>
              </p:grpSpPr>
              <p:sp>
                <p:nvSpPr>
                  <p:cNvPr id="68693" name="Line 74"/>
                  <p:cNvSpPr>
                    <a:spLocks noChangeShapeType="1"/>
                  </p:cNvSpPr>
                  <p:nvPr/>
                </p:nvSpPr>
                <p:spPr bwMode="auto">
                  <a:xfrm rot="5400000">
                    <a:off x="1562" y="1562"/>
                    <a:ext cx="3124" cy="0"/>
                  </a:xfrm>
                  <a:prstGeom prst="line">
                    <a:avLst/>
                  </a:prstGeom>
                  <a:noFill/>
                  <a:ln w="222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694" name="Line 75"/>
                  <p:cNvSpPr>
                    <a:spLocks noChangeShapeType="1"/>
                  </p:cNvSpPr>
                  <p:nvPr/>
                </p:nvSpPr>
                <p:spPr bwMode="auto">
                  <a:xfrm rot="5400000">
                    <a:off x="1458" y="1562"/>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695" name="Line 76"/>
                  <p:cNvSpPr>
                    <a:spLocks noChangeShapeType="1"/>
                  </p:cNvSpPr>
                  <p:nvPr/>
                </p:nvSpPr>
                <p:spPr bwMode="auto">
                  <a:xfrm rot="5400000">
                    <a:off x="1505" y="1562"/>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696" name="Line 77"/>
                  <p:cNvSpPr>
                    <a:spLocks noChangeShapeType="1"/>
                  </p:cNvSpPr>
                  <p:nvPr/>
                </p:nvSpPr>
                <p:spPr bwMode="auto">
                  <a:xfrm rot="5400000">
                    <a:off x="1408" y="1562"/>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697" name="Line 78"/>
                  <p:cNvSpPr>
                    <a:spLocks noChangeShapeType="1"/>
                  </p:cNvSpPr>
                  <p:nvPr/>
                </p:nvSpPr>
                <p:spPr bwMode="auto">
                  <a:xfrm rot="5400000">
                    <a:off x="1362" y="1562"/>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698" name="Line 79"/>
                  <p:cNvSpPr>
                    <a:spLocks noChangeShapeType="1"/>
                  </p:cNvSpPr>
                  <p:nvPr/>
                </p:nvSpPr>
                <p:spPr bwMode="auto">
                  <a:xfrm rot="5400000">
                    <a:off x="1309" y="1562"/>
                    <a:ext cx="3124" cy="0"/>
                  </a:xfrm>
                  <a:prstGeom prst="line">
                    <a:avLst/>
                  </a:prstGeom>
                  <a:noFill/>
                  <a:ln w="222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699" name="Line 80"/>
                  <p:cNvSpPr>
                    <a:spLocks noChangeShapeType="1"/>
                  </p:cNvSpPr>
                  <p:nvPr/>
                </p:nvSpPr>
                <p:spPr bwMode="auto">
                  <a:xfrm rot="5400000">
                    <a:off x="1205" y="1562"/>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700" name="Line 81"/>
                  <p:cNvSpPr>
                    <a:spLocks noChangeShapeType="1"/>
                  </p:cNvSpPr>
                  <p:nvPr/>
                </p:nvSpPr>
                <p:spPr bwMode="auto">
                  <a:xfrm rot="5400000">
                    <a:off x="1252" y="1562"/>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701" name="Line 82"/>
                  <p:cNvSpPr>
                    <a:spLocks noChangeShapeType="1"/>
                  </p:cNvSpPr>
                  <p:nvPr/>
                </p:nvSpPr>
                <p:spPr bwMode="auto">
                  <a:xfrm rot="5400000">
                    <a:off x="1164" y="1562"/>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702" name="Line 83"/>
                  <p:cNvSpPr>
                    <a:spLocks noChangeShapeType="1"/>
                  </p:cNvSpPr>
                  <p:nvPr/>
                </p:nvSpPr>
                <p:spPr bwMode="auto">
                  <a:xfrm rot="5400000">
                    <a:off x="1117" y="1562"/>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703" name="Line 84"/>
                  <p:cNvSpPr>
                    <a:spLocks noChangeShapeType="1"/>
                  </p:cNvSpPr>
                  <p:nvPr/>
                </p:nvSpPr>
                <p:spPr bwMode="auto">
                  <a:xfrm rot="5400000">
                    <a:off x="1074" y="1562"/>
                    <a:ext cx="3124" cy="0"/>
                  </a:xfrm>
                  <a:prstGeom prst="line">
                    <a:avLst/>
                  </a:prstGeom>
                  <a:noFill/>
                  <a:ln w="222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704" name="Line 85"/>
                  <p:cNvSpPr>
                    <a:spLocks noChangeShapeType="1"/>
                  </p:cNvSpPr>
                  <p:nvPr/>
                </p:nvSpPr>
                <p:spPr bwMode="auto">
                  <a:xfrm rot="5400000">
                    <a:off x="970" y="1562"/>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705" name="Line 86"/>
                  <p:cNvSpPr>
                    <a:spLocks noChangeShapeType="1"/>
                  </p:cNvSpPr>
                  <p:nvPr/>
                </p:nvSpPr>
                <p:spPr bwMode="auto">
                  <a:xfrm rot="5400000">
                    <a:off x="1017" y="1562"/>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706" name="Line 87"/>
                  <p:cNvSpPr>
                    <a:spLocks noChangeShapeType="1"/>
                  </p:cNvSpPr>
                  <p:nvPr/>
                </p:nvSpPr>
                <p:spPr bwMode="auto">
                  <a:xfrm rot="5400000">
                    <a:off x="921" y="1562"/>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707" name="Line 88"/>
                  <p:cNvSpPr>
                    <a:spLocks noChangeShapeType="1"/>
                  </p:cNvSpPr>
                  <p:nvPr/>
                </p:nvSpPr>
                <p:spPr bwMode="auto">
                  <a:xfrm rot="5400000">
                    <a:off x="883" y="1562"/>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708" name="Line 89"/>
                  <p:cNvSpPr>
                    <a:spLocks noChangeShapeType="1"/>
                  </p:cNvSpPr>
                  <p:nvPr/>
                </p:nvSpPr>
                <p:spPr bwMode="auto">
                  <a:xfrm rot="5400000">
                    <a:off x="830" y="1562"/>
                    <a:ext cx="3124" cy="0"/>
                  </a:xfrm>
                  <a:prstGeom prst="line">
                    <a:avLst/>
                  </a:prstGeom>
                  <a:noFill/>
                  <a:ln w="222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709" name="Line 90"/>
                  <p:cNvSpPr>
                    <a:spLocks noChangeShapeType="1"/>
                  </p:cNvSpPr>
                  <p:nvPr/>
                </p:nvSpPr>
                <p:spPr bwMode="auto">
                  <a:xfrm rot="5400000">
                    <a:off x="735" y="1562"/>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710" name="Line 91"/>
                  <p:cNvSpPr>
                    <a:spLocks noChangeShapeType="1"/>
                  </p:cNvSpPr>
                  <p:nvPr/>
                </p:nvSpPr>
                <p:spPr bwMode="auto">
                  <a:xfrm rot="5400000">
                    <a:off x="782" y="1562"/>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711" name="Line 92"/>
                  <p:cNvSpPr>
                    <a:spLocks noChangeShapeType="1"/>
                  </p:cNvSpPr>
                  <p:nvPr/>
                </p:nvSpPr>
                <p:spPr bwMode="auto">
                  <a:xfrm rot="5400000">
                    <a:off x="685" y="1562"/>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712" name="Line 93"/>
                  <p:cNvSpPr>
                    <a:spLocks noChangeShapeType="1"/>
                  </p:cNvSpPr>
                  <p:nvPr/>
                </p:nvSpPr>
                <p:spPr bwMode="auto">
                  <a:xfrm rot="5400000">
                    <a:off x="647" y="1562"/>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713" name="Line 94"/>
                  <p:cNvSpPr>
                    <a:spLocks noChangeShapeType="1"/>
                  </p:cNvSpPr>
                  <p:nvPr/>
                </p:nvSpPr>
                <p:spPr bwMode="auto">
                  <a:xfrm rot="5400000">
                    <a:off x="594" y="1562"/>
                    <a:ext cx="3124" cy="0"/>
                  </a:xfrm>
                  <a:prstGeom prst="line">
                    <a:avLst/>
                  </a:prstGeom>
                  <a:noFill/>
                  <a:ln w="222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714" name="Line 95"/>
                  <p:cNvSpPr>
                    <a:spLocks noChangeShapeType="1"/>
                  </p:cNvSpPr>
                  <p:nvPr/>
                </p:nvSpPr>
                <p:spPr bwMode="auto">
                  <a:xfrm rot="5400000">
                    <a:off x="500" y="1562"/>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715" name="Line 96"/>
                  <p:cNvSpPr>
                    <a:spLocks noChangeShapeType="1"/>
                  </p:cNvSpPr>
                  <p:nvPr/>
                </p:nvSpPr>
                <p:spPr bwMode="auto">
                  <a:xfrm rot="5400000">
                    <a:off x="547" y="1562"/>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716" name="Line 97"/>
                  <p:cNvSpPr>
                    <a:spLocks noChangeShapeType="1"/>
                  </p:cNvSpPr>
                  <p:nvPr/>
                </p:nvSpPr>
                <p:spPr bwMode="auto">
                  <a:xfrm rot="5400000">
                    <a:off x="450" y="1562"/>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717" name="Line 98"/>
                  <p:cNvSpPr>
                    <a:spLocks noChangeShapeType="1"/>
                  </p:cNvSpPr>
                  <p:nvPr/>
                </p:nvSpPr>
                <p:spPr bwMode="auto">
                  <a:xfrm rot="5400000">
                    <a:off x="394" y="1562"/>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718" name="Line 99"/>
                  <p:cNvSpPr>
                    <a:spLocks noChangeShapeType="1"/>
                  </p:cNvSpPr>
                  <p:nvPr/>
                </p:nvSpPr>
                <p:spPr bwMode="auto">
                  <a:xfrm rot="5400000">
                    <a:off x="350" y="1562"/>
                    <a:ext cx="3124" cy="0"/>
                  </a:xfrm>
                  <a:prstGeom prst="line">
                    <a:avLst/>
                  </a:prstGeom>
                  <a:noFill/>
                  <a:ln w="222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719" name="Line 100"/>
                  <p:cNvSpPr>
                    <a:spLocks noChangeShapeType="1"/>
                  </p:cNvSpPr>
                  <p:nvPr/>
                </p:nvSpPr>
                <p:spPr bwMode="auto">
                  <a:xfrm rot="5400000">
                    <a:off x="255" y="1562"/>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720" name="Line 101"/>
                  <p:cNvSpPr>
                    <a:spLocks noChangeShapeType="1"/>
                  </p:cNvSpPr>
                  <p:nvPr/>
                </p:nvSpPr>
                <p:spPr bwMode="auto">
                  <a:xfrm rot="5400000">
                    <a:off x="302" y="1562"/>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721" name="Line 102"/>
                  <p:cNvSpPr>
                    <a:spLocks noChangeShapeType="1"/>
                  </p:cNvSpPr>
                  <p:nvPr/>
                </p:nvSpPr>
                <p:spPr bwMode="auto">
                  <a:xfrm rot="5400000">
                    <a:off x="205" y="1562"/>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722" name="Line 103"/>
                  <p:cNvSpPr>
                    <a:spLocks noChangeShapeType="1"/>
                  </p:cNvSpPr>
                  <p:nvPr/>
                </p:nvSpPr>
                <p:spPr bwMode="auto">
                  <a:xfrm rot="5400000">
                    <a:off x="159" y="1562"/>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723" name="Line 104"/>
                  <p:cNvSpPr>
                    <a:spLocks noChangeShapeType="1"/>
                  </p:cNvSpPr>
                  <p:nvPr/>
                </p:nvSpPr>
                <p:spPr bwMode="auto">
                  <a:xfrm rot="5400000">
                    <a:off x="116" y="1562"/>
                    <a:ext cx="3124" cy="0"/>
                  </a:xfrm>
                  <a:prstGeom prst="line">
                    <a:avLst/>
                  </a:prstGeom>
                  <a:noFill/>
                  <a:ln w="222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724" name="Line 105"/>
                  <p:cNvSpPr>
                    <a:spLocks noChangeShapeType="1"/>
                  </p:cNvSpPr>
                  <p:nvPr/>
                </p:nvSpPr>
                <p:spPr bwMode="auto">
                  <a:xfrm rot="5400000">
                    <a:off x="12" y="1562"/>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725" name="Line 106"/>
                  <p:cNvSpPr>
                    <a:spLocks noChangeShapeType="1"/>
                  </p:cNvSpPr>
                  <p:nvPr/>
                </p:nvSpPr>
                <p:spPr bwMode="auto">
                  <a:xfrm rot="5400000">
                    <a:off x="59" y="1562"/>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726" name="Line 107"/>
                  <p:cNvSpPr>
                    <a:spLocks noChangeShapeType="1"/>
                  </p:cNvSpPr>
                  <p:nvPr/>
                </p:nvSpPr>
                <p:spPr bwMode="auto">
                  <a:xfrm rot="5400000">
                    <a:off x="-29" y="1562"/>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727" name="Line 108"/>
                  <p:cNvSpPr>
                    <a:spLocks noChangeShapeType="1"/>
                  </p:cNvSpPr>
                  <p:nvPr/>
                </p:nvSpPr>
                <p:spPr bwMode="auto">
                  <a:xfrm rot="5400000">
                    <a:off x="-76" y="1562"/>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728" name="Line 109"/>
                  <p:cNvSpPr>
                    <a:spLocks noChangeShapeType="1"/>
                  </p:cNvSpPr>
                  <p:nvPr/>
                </p:nvSpPr>
                <p:spPr bwMode="auto">
                  <a:xfrm rot="5400000">
                    <a:off x="-120" y="1562"/>
                    <a:ext cx="3124" cy="0"/>
                  </a:xfrm>
                  <a:prstGeom prst="line">
                    <a:avLst/>
                  </a:prstGeom>
                  <a:noFill/>
                  <a:ln w="222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729" name="Line 110"/>
                  <p:cNvSpPr>
                    <a:spLocks noChangeShapeType="1"/>
                  </p:cNvSpPr>
                  <p:nvPr/>
                </p:nvSpPr>
                <p:spPr bwMode="auto">
                  <a:xfrm rot="5400000">
                    <a:off x="-223" y="1562"/>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730" name="Line 111"/>
                  <p:cNvSpPr>
                    <a:spLocks noChangeShapeType="1"/>
                  </p:cNvSpPr>
                  <p:nvPr/>
                </p:nvSpPr>
                <p:spPr bwMode="auto">
                  <a:xfrm rot="5400000">
                    <a:off x="-177" y="1562"/>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731" name="Line 112"/>
                  <p:cNvSpPr>
                    <a:spLocks noChangeShapeType="1"/>
                  </p:cNvSpPr>
                  <p:nvPr/>
                </p:nvSpPr>
                <p:spPr bwMode="auto">
                  <a:xfrm rot="5400000">
                    <a:off x="-264" y="1562"/>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732" name="Line 113"/>
                  <p:cNvSpPr>
                    <a:spLocks noChangeShapeType="1"/>
                  </p:cNvSpPr>
                  <p:nvPr/>
                </p:nvSpPr>
                <p:spPr bwMode="auto">
                  <a:xfrm rot="5400000">
                    <a:off x="-320" y="1562"/>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733" name="Line 114"/>
                  <p:cNvSpPr>
                    <a:spLocks noChangeShapeType="1"/>
                  </p:cNvSpPr>
                  <p:nvPr/>
                </p:nvSpPr>
                <p:spPr bwMode="auto">
                  <a:xfrm rot="5400000">
                    <a:off x="-369" y="1562"/>
                    <a:ext cx="3124" cy="0"/>
                  </a:xfrm>
                  <a:prstGeom prst="line">
                    <a:avLst/>
                  </a:prstGeom>
                  <a:noFill/>
                  <a:ln w="222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734" name="Line 115"/>
                  <p:cNvSpPr>
                    <a:spLocks noChangeShapeType="1"/>
                  </p:cNvSpPr>
                  <p:nvPr/>
                </p:nvSpPr>
                <p:spPr bwMode="auto">
                  <a:xfrm rot="5400000">
                    <a:off x="-465" y="1562"/>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735" name="Line 116"/>
                  <p:cNvSpPr>
                    <a:spLocks noChangeShapeType="1"/>
                  </p:cNvSpPr>
                  <p:nvPr/>
                </p:nvSpPr>
                <p:spPr bwMode="auto">
                  <a:xfrm rot="5400000">
                    <a:off x="-417" y="1562"/>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736" name="Line 117"/>
                  <p:cNvSpPr>
                    <a:spLocks noChangeShapeType="1"/>
                  </p:cNvSpPr>
                  <p:nvPr/>
                </p:nvSpPr>
                <p:spPr bwMode="auto">
                  <a:xfrm rot="5400000">
                    <a:off x="-514" y="1562"/>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737" name="Line 118"/>
                  <p:cNvSpPr>
                    <a:spLocks noChangeShapeType="1"/>
                  </p:cNvSpPr>
                  <p:nvPr/>
                </p:nvSpPr>
                <p:spPr bwMode="auto">
                  <a:xfrm rot="5400000">
                    <a:off x="-561" y="1562"/>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738" name="Line 119"/>
                  <p:cNvSpPr>
                    <a:spLocks noChangeShapeType="1"/>
                  </p:cNvSpPr>
                  <p:nvPr/>
                </p:nvSpPr>
                <p:spPr bwMode="auto">
                  <a:xfrm rot="5400000">
                    <a:off x="-604" y="1562"/>
                    <a:ext cx="3124" cy="0"/>
                  </a:xfrm>
                  <a:prstGeom prst="line">
                    <a:avLst/>
                  </a:prstGeom>
                  <a:noFill/>
                  <a:ln w="222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739" name="Line 120"/>
                  <p:cNvSpPr>
                    <a:spLocks noChangeShapeType="1"/>
                  </p:cNvSpPr>
                  <p:nvPr/>
                </p:nvSpPr>
                <p:spPr bwMode="auto">
                  <a:xfrm rot="5400000">
                    <a:off x="-700" y="1562"/>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740" name="Line 121"/>
                  <p:cNvSpPr>
                    <a:spLocks noChangeShapeType="1"/>
                  </p:cNvSpPr>
                  <p:nvPr/>
                </p:nvSpPr>
                <p:spPr bwMode="auto">
                  <a:xfrm rot="5400000">
                    <a:off x="-661" y="1562"/>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741" name="Line 122"/>
                  <p:cNvSpPr>
                    <a:spLocks noChangeShapeType="1"/>
                  </p:cNvSpPr>
                  <p:nvPr/>
                </p:nvSpPr>
                <p:spPr bwMode="auto">
                  <a:xfrm rot="5400000">
                    <a:off x="-749" y="1562"/>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742" name="Line 123"/>
                  <p:cNvSpPr>
                    <a:spLocks noChangeShapeType="1"/>
                  </p:cNvSpPr>
                  <p:nvPr/>
                </p:nvSpPr>
                <p:spPr bwMode="auto">
                  <a:xfrm rot="5400000">
                    <a:off x="-796" y="1562"/>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743" name="Line 124"/>
                  <p:cNvSpPr>
                    <a:spLocks noChangeShapeType="1"/>
                  </p:cNvSpPr>
                  <p:nvPr/>
                </p:nvSpPr>
                <p:spPr bwMode="auto">
                  <a:xfrm rot="5400000">
                    <a:off x="-841" y="1562"/>
                    <a:ext cx="3124" cy="0"/>
                  </a:xfrm>
                  <a:prstGeom prst="line">
                    <a:avLst/>
                  </a:prstGeom>
                  <a:noFill/>
                  <a:ln w="222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744" name="Line 125"/>
                  <p:cNvSpPr>
                    <a:spLocks noChangeShapeType="1"/>
                  </p:cNvSpPr>
                  <p:nvPr/>
                </p:nvSpPr>
                <p:spPr bwMode="auto">
                  <a:xfrm rot="5400000">
                    <a:off x="-936" y="1562"/>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745" name="Line 126"/>
                  <p:cNvSpPr>
                    <a:spLocks noChangeShapeType="1"/>
                  </p:cNvSpPr>
                  <p:nvPr/>
                </p:nvSpPr>
                <p:spPr bwMode="auto">
                  <a:xfrm rot="5400000">
                    <a:off x="-889" y="1562"/>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746" name="Line 127"/>
                  <p:cNvSpPr>
                    <a:spLocks noChangeShapeType="1"/>
                  </p:cNvSpPr>
                  <p:nvPr/>
                </p:nvSpPr>
                <p:spPr bwMode="auto">
                  <a:xfrm rot="5400000">
                    <a:off x="-985" y="1562"/>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747" name="Line 128"/>
                  <p:cNvSpPr>
                    <a:spLocks noChangeShapeType="1"/>
                  </p:cNvSpPr>
                  <p:nvPr/>
                </p:nvSpPr>
                <p:spPr bwMode="auto">
                  <a:xfrm rot="5400000">
                    <a:off x="-1033" y="1562"/>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748" name="Line 129"/>
                  <p:cNvSpPr>
                    <a:spLocks noChangeShapeType="1"/>
                  </p:cNvSpPr>
                  <p:nvPr/>
                </p:nvSpPr>
                <p:spPr bwMode="auto">
                  <a:xfrm rot="5400000">
                    <a:off x="-1076" y="1562"/>
                    <a:ext cx="3124" cy="0"/>
                  </a:xfrm>
                  <a:prstGeom prst="line">
                    <a:avLst/>
                  </a:prstGeom>
                  <a:noFill/>
                  <a:ln w="222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749" name="Line 130"/>
                  <p:cNvSpPr>
                    <a:spLocks noChangeShapeType="1"/>
                  </p:cNvSpPr>
                  <p:nvPr/>
                </p:nvSpPr>
                <p:spPr bwMode="auto">
                  <a:xfrm rot="5400000">
                    <a:off x="-1171" y="1562"/>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750" name="Line 131"/>
                  <p:cNvSpPr>
                    <a:spLocks noChangeShapeType="1"/>
                  </p:cNvSpPr>
                  <p:nvPr/>
                </p:nvSpPr>
                <p:spPr bwMode="auto">
                  <a:xfrm rot="5400000">
                    <a:off x="-1133" y="1562"/>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751" name="Line 132"/>
                  <p:cNvSpPr>
                    <a:spLocks noChangeShapeType="1"/>
                  </p:cNvSpPr>
                  <p:nvPr/>
                </p:nvSpPr>
                <p:spPr bwMode="auto">
                  <a:xfrm rot="5400000">
                    <a:off x="-1221" y="1562"/>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752" name="Line 133"/>
                  <p:cNvSpPr>
                    <a:spLocks noChangeShapeType="1"/>
                  </p:cNvSpPr>
                  <p:nvPr/>
                </p:nvSpPr>
                <p:spPr bwMode="auto">
                  <a:xfrm rot="5400000">
                    <a:off x="-1268" y="1562"/>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753" name="Line 134"/>
                  <p:cNvSpPr>
                    <a:spLocks noChangeShapeType="1"/>
                  </p:cNvSpPr>
                  <p:nvPr/>
                </p:nvSpPr>
                <p:spPr bwMode="auto">
                  <a:xfrm rot="5400000">
                    <a:off x="-1309" y="1562"/>
                    <a:ext cx="3124" cy="0"/>
                  </a:xfrm>
                  <a:prstGeom prst="line">
                    <a:avLst/>
                  </a:prstGeom>
                  <a:noFill/>
                  <a:ln w="222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754" name="Line 135"/>
                  <p:cNvSpPr>
                    <a:spLocks noChangeShapeType="1"/>
                  </p:cNvSpPr>
                  <p:nvPr/>
                </p:nvSpPr>
                <p:spPr bwMode="auto">
                  <a:xfrm rot="5400000">
                    <a:off x="-1413" y="1562"/>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755" name="Line 136"/>
                  <p:cNvSpPr>
                    <a:spLocks noChangeShapeType="1"/>
                  </p:cNvSpPr>
                  <p:nvPr/>
                </p:nvSpPr>
                <p:spPr bwMode="auto">
                  <a:xfrm rot="5400000">
                    <a:off x="-1367" y="1562"/>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756" name="Line 137"/>
                  <p:cNvSpPr>
                    <a:spLocks noChangeShapeType="1"/>
                  </p:cNvSpPr>
                  <p:nvPr/>
                </p:nvSpPr>
                <p:spPr bwMode="auto">
                  <a:xfrm rot="5400000">
                    <a:off x="-1463" y="1562"/>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757" name="Line 138"/>
                  <p:cNvSpPr>
                    <a:spLocks noChangeShapeType="1"/>
                  </p:cNvSpPr>
                  <p:nvPr/>
                </p:nvSpPr>
                <p:spPr bwMode="auto">
                  <a:xfrm rot="5400000">
                    <a:off x="-1510" y="1562"/>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758" name="Line 139"/>
                  <p:cNvSpPr>
                    <a:spLocks noChangeShapeType="1"/>
                  </p:cNvSpPr>
                  <p:nvPr/>
                </p:nvSpPr>
                <p:spPr bwMode="auto">
                  <a:xfrm rot="5400000">
                    <a:off x="-1562" y="1562"/>
                    <a:ext cx="3124" cy="0"/>
                  </a:xfrm>
                  <a:prstGeom prst="line">
                    <a:avLst/>
                  </a:prstGeom>
                  <a:noFill/>
                  <a:ln w="222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sp>
            <p:nvSpPr>
              <p:cNvPr id="68638" name="Line 140"/>
              <p:cNvSpPr>
                <a:spLocks noChangeShapeType="1"/>
              </p:cNvSpPr>
              <p:nvPr/>
            </p:nvSpPr>
            <p:spPr bwMode="auto">
              <a:xfrm flipV="1">
                <a:off x="258" y="565"/>
                <a:ext cx="0" cy="2653"/>
              </a:xfrm>
              <a:prstGeom prst="line">
                <a:avLst/>
              </a:prstGeom>
              <a:noFill/>
              <a:ln w="22225">
                <a:solidFill>
                  <a:srgbClr val="000000"/>
                </a:solidFill>
                <a:round/>
                <a:headEnd/>
                <a:tailEnd type="stealth" w="lg" len="lg"/>
              </a:ln>
              <a:extLst>
                <a:ext uri="{909E8E84-426E-40DD-AFC4-6F175D3DCCD1}">
                  <a14:hiddenFill xmlns:a14="http://schemas.microsoft.com/office/drawing/2010/main">
                    <a:noFill/>
                  </a14:hiddenFill>
                </a:ext>
              </a:extLst>
            </p:spPr>
            <p:txBody>
              <a:bodyPr/>
              <a:lstStyle/>
              <a:p>
                <a:endParaRPr lang="zh-CN" altLang="en-US"/>
              </a:p>
            </p:txBody>
          </p:sp>
          <p:sp>
            <p:nvSpPr>
              <p:cNvPr id="68639" name="Line 141"/>
              <p:cNvSpPr>
                <a:spLocks noChangeShapeType="1"/>
              </p:cNvSpPr>
              <p:nvPr/>
            </p:nvSpPr>
            <p:spPr bwMode="auto">
              <a:xfrm>
                <a:off x="253" y="3211"/>
                <a:ext cx="2617" cy="0"/>
              </a:xfrm>
              <a:prstGeom prst="line">
                <a:avLst/>
              </a:prstGeom>
              <a:noFill/>
              <a:ln w="22225">
                <a:solidFill>
                  <a:srgbClr val="000000"/>
                </a:solidFill>
                <a:round/>
                <a:headEnd/>
                <a:tailEnd type="stealth" w="lg" len="lg"/>
              </a:ln>
              <a:extLst>
                <a:ext uri="{909E8E84-426E-40DD-AFC4-6F175D3DCCD1}">
                  <a14:hiddenFill xmlns:a14="http://schemas.microsoft.com/office/drawing/2010/main">
                    <a:noFill/>
                  </a14:hiddenFill>
                </a:ext>
              </a:extLst>
            </p:spPr>
            <p:txBody>
              <a:bodyPr/>
              <a:lstStyle/>
              <a:p>
                <a:endParaRPr lang="zh-CN" altLang="en-US"/>
              </a:p>
            </p:txBody>
          </p:sp>
          <p:sp>
            <p:nvSpPr>
              <p:cNvPr id="68640" name="Line 142"/>
              <p:cNvSpPr>
                <a:spLocks noChangeShapeType="1"/>
              </p:cNvSpPr>
              <p:nvPr/>
            </p:nvSpPr>
            <p:spPr bwMode="auto">
              <a:xfrm>
                <a:off x="1685" y="3164"/>
                <a:ext cx="0" cy="55"/>
              </a:xfrm>
              <a:prstGeom prst="line">
                <a:avLst/>
              </a:prstGeom>
              <a:noFill/>
              <a:ln w="19050">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641" name="Line 143"/>
              <p:cNvSpPr>
                <a:spLocks noChangeShapeType="1"/>
              </p:cNvSpPr>
              <p:nvPr/>
            </p:nvSpPr>
            <p:spPr bwMode="auto">
              <a:xfrm rot="5400000">
                <a:off x="263" y="1724"/>
                <a:ext cx="0" cy="55"/>
              </a:xfrm>
              <a:prstGeom prst="line">
                <a:avLst/>
              </a:prstGeom>
              <a:noFill/>
              <a:ln w="19050">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642" name="Line 144"/>
              <p:cNvSpPr>
                <a:spLocks noChangeShapeType="1"/>
              </p:cNvSpPr>
              <p:nvPr/>
            </p:nvSpPr>
            <p:spPr bwMode="auto">
              <a:xfrm rot="5400000">
                <a:off x="263" y="2216"/>
                <a:ext cx="0" cy="55"/>
              </a:xfrm>
              <a:prstGeom prst="line">
                <a:avLst/>
              </a:prstGeom>
              <a:noFill/>
              <a:ln w="19050">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643" name="Line 145"/>
              <p:cNvSpPr>
                <a:spLocks noChangeShapeType="1"/>
              </p:cNvSpPr>
              <p:nvPr/>
            </p:nvSpPr>
            <p:spPr bwMode="auto">
              <a:xfrm rot="5400000">
                <a:off x="263" y="2681"/>
                <a:ext cx="0" cy="55"/>
              </a:xfrm>
              <a:prstGeom prst="line">
                <a:avLst/>
              </a:prstGeom>
              <a:noFill/>
              <a:ln w="19050">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644" name="Line 146"/>
              <p:cNvSpPr>
                <a:spLocks noChangeShapeType="1"/>
              </p:cNvSpPr>
              <p:nvPr/>
            </p:nvSpPr>
            <p:spPr bwMode="auto">
              <a:xfrm rot="5400000">
                <a:off x="263" y="776"/>
                <a:ext cx="0" cy="55"/>
              </a:xfrm>
              <a:prstGeom prst="line">
                <a:avLst/>
              </a:prstGeom>
              <a:noFill/>
              <a:ln w="19050">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645" name="Line 147"/>
              <p:cNvSpPr>
                <a:spLocks noChangeShapeType="1"/>
              </p:cNvSpPr>
              <p:nvPr/>
            </p:nvSpPr>
            <p:spPr bwMode="auto">
              <a:xfrm rot="5400000">
                <a:off x="263" y="1244"/>
                <a:ext cx="0" cy="55"/>
              </a:xfrm>
              <a:prstGeom prst="line">
                <a:avLst/>
              </a:prstGeom>
              <a:noFill/>
              <a:ln w="19050">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646" name="Text Box 148"/>
              <p:cNvSpPr txBox="1">
                <a:spLocks noChangeArrowheads="1"/>
              </p:cNvSpPr>
              <p:nvPr/>
            </p:nvSpPr>
            <p:spPr bwMode="auto">
              <a:xfrm>
                <a:off x="13" y="364"/>
                <a:ext cx="483"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ts val="575"/>
                  </a:spcBef>
                  <a:buClr>
                    <a:schemeClr val="accent1"/>
                  </a:buClr>
                  <a:buSzPct val="85000"/>
                  <a:buFont typeface="Wingdings 2" panose="05020102010507070707" pitchFamily="18" charset="2"/>
                  <a:buChar char=""/>
                  <a:defRPr sz="2600">
                    <a:solidFill>
                      <a:schemeClr val="tx1"/>
                    </a:solidFill>
                    <a:latin typeface="Arial" panose="020B0604020202020204" pitchFamily="34" charset="0"/>
                    <a:ea typeface="宋体" panose="02010600030101010101" pitchFamily="2" charset="-122"/>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ts val="375"/>
                  </a:spcBef>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
                    <a:srgbClr val="FF0000"/>
                  </a:buClr>
                  <a:buSzPct val="130000"/>
                  <a:buFont typeface="Monotype Sorts" pitchFamily="2" charset="2"/>
                  <a:buNone/>
                </a:pPr>
                <a:r>
                  <a:rPr lang="en-US" altLang="zh-CN" sz="1600" i="1"/>
                  <a:t>I </a:t>
                </a:r>
                <a:r>
                  <a:rPr lang="en-US" altLang="zh-CN" sz="1600"/>
                  <a:t>(mA)</a:t>
                </a:r>
                <a:endParaRPr lang="en-US" altLang="zh-CN" sz="2400"/>
              </a:p>
            </p:txBody>
          </p:sp>
          <p:sp>
            <p:nvSpPr>
              <p:cNvPr id="68647" name="Text Box 149"/>
              <p:cNvSpPr txBox="1">
                <a:spLocks noChangeArrowheads="1"/>
              </p:cNvSpPr>
              <p:nvPr/>
            </p:nvSpPr>
            <p:spPr bwMode="auto">
              <a:xfrm>
                <a:off x="2787" y="3103"/>
                <a:ext cx="41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ts val="575"/>
                  </a:spcBef>
                  <a:buClr>
                    <a:schemeClr val="accent1"/>
                  </a:buClr>
                  <a:buSzPct val="85000"/>
                  <a:buFont typeface="Wingdings 2" panose="05020102010507070707" pitchFamily="18" charset="2"/>
                  <a:buChar char=""/>
                  <a:defRPr sz="2600">
                    <a:solidFill>
                      <a:schemeClr val="tx1"/>
                    </a:solidFill>
                    <a:latin typeface="Arial" panose="020B0604020202020204" pitchFamily="34" charset="0"/>
                    <a:ea typeface="宋体" panose="02010600030101010101" pitchFamily="2" charset="-122"/>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ts val="375"/>
                  </a:spcBef>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
                    <a:srgbClr val="FF0000"/>
                  </a:buClr>
                  <a:buSzPct val="130000"/>
                  <a:buFont typeface="Monotype Sorts" pitchFamily="2" charset="2"/>
                  <a:buNone/>
                </a:pPr>
                <a:r>
                  <a:rPr lang="en-US" altLang="zh-CN" sz="1600" i="1"/>
                  <a:t>U </a:t>
                </a:r>
                <a:r>
                  <a:rPr lang="en-US" altLang="zh-CN" sz="1600"/>
                  <a:t>(V)</a:t>
                </a:r>
                <a:endParaRPr lang="en-US" altLang="zh-CN" sz="2400"/>
              </a:p>
            </p:txBody>
          </p:sp>
          <p:sp>
            <p:nvSpPr>
              <p:cNvPr id="68648" name="Text Box 150"/>
              <p:cNvSpPr txBox="1">
                <a:spLocks noChangeArrowheads="1"/>
              </p:cNvSpPr>
              <p:nvPr/>
            </p:nvSpPr>
            <p:spPr bwMode="auto">
              <a:xfrm>
                <a:off x="126" y="3156"/>
                <a:ext cx="146"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spcBef>
                    <a:spcPts val="575"/>
                  </a:spcBef>
                  <a:buClr>
                    <a:schemeClr val="accent1"/>
                  </a:buClr>
                  <a:buSzPct val="85000"/>
                  <a:buFont typeface="Wingdings 2" panose="05020102010507070707" pitchFamily="18" charset="2"/>
                  <a:buChar char=""/>
                  <a:defRPr sz="2600">
                    <a:solidFill>
                      <a:schemeClr val="tx1"/>
                    </a:solidFill>
                    <a:latin typeface="Arial" panose="020B0604020202020204" pitchFamily="34" charset="0"/>
                    <a:ea typeface="宋体" panose="02010600030101010101" pitchFamily="2" charset="-122"/>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ts val="375"/>
                  </a:spcBef>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
                    <a:srgbClr val="FF0000"/>
                  </a:buClr>
                  <a:buSzPct val="130000"/>
                  <a:buFont typeface="Monotype Sorts" pitchFamily="2" charset="2"/>
                  <a:buNone/>
                </a:pPr>
                <a:r>
                  <a:rPr lang="en-US" altLang="zh-CN" sz="1600">
                    <a:latin typeface="宋体" panose="02010600030101010101" pitchFamily="2" charset="-122"/>
                  </a:rPr>
                  <a:t>0</a:t>
                </a:r>
                <a:endParaRPr lang="en-US" altLang="zh-CN" sz="1600"/>
              </a:p>
            </p:txBody>
          </p:sp>
          <p:sp>
            <p:nvSpPr>
              <p:cNvPr id="68649" name="Text Box 151"/>
              <p:cNvSpPr txBox="1">
                <a:spLocks noChangeArrowheads="1"/>
              </p:cNvSpPr>
              <p:nvPr/>
            </p:nvSpPr>
            <p:spPr bwMode="auto">
              <a:xfrm>
                <a:off x="1554" y="3227"/>
                <a:ext cx="254"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spcBef>
                    <a:spcPts val="575"/>
                  </a:spcBef>
                  <a:buClr>
                    <a:schemeClr val="accent1"/>
                  </a:buClr>
                  <a:buSzPct val="85000"/>
                  <a:buFont typeface="Wingdings 2" panose="05020102010507070707" pitchFamily="18" charset="2"/>
                  <a:buChar char=""/>
                  <a:defRPr sz="2600">
                    <a:solidFill>
                      <a:schemeClr val="tx1"/>
                    </a:solidFill>
                    <a:latin typeface="Arial" panose="020B0604020202020204" pitchFamily="34" charset="0"/>
                    <a:ea typeface="宋体" panose="02010600030101010101" pitchFamily="2" charset="-122"/>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ts val="375"/>
                  </a:spcBef>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
                    <a:srgbClr val="FF0000"/>
                  </a:buClr>
                  <a:buSzPct val="130000"/>
                  <a:buFont typeface="Monotype Sorts" pitchFamily="2" charset="2"/>
                  <a:buNone/>
                </a:pPr>
                <a:r>
                  <a:rPr lang="en-US" altLang="zh-CN" sz="1200"/>
                  <a:t>2.00</a:t>
                </a:r>
                <a:endParaRPr lang="en-US" altLang="zh-CN" sz="2400"/>
              </a:p>
            </p:txBody>
          </p:sp>
          <p:sp>
            <p:nvSpPr>
              <p:cNvPr id="68650" name="Text Box 152"/>
              <p:cNvSpPr txBox="1">
                <a:spLocks noChangeArrowheads="1"/>
              </p:cNvSpPr>
              <p:nvPr/>
            </p:nvSpPr>
            <p:spPr bwMode="auto">
              <a:xfrm>
                <a:off x="48" y="2207"/>
                <a:ext cx="206"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spcBef>
                    <a:spcPts val="575"/>
                  </a:spcBef>
                  <a:buClr>
                    <a:schemeClr val="accent1"/>
                  </a:buClr>
                  <a:buSzPct val="85000"/>
                  <a:buFont typeface="Wingdings 2" panose="05020102010507070707" pitchFamily="18" charset="2"/>
                  <a:buChar char=""/>
                  <a:defRPr sz="2600">
                    <a:solidFill>
                      <a:schemeClr val="tx1"/>
                    </a:solidFill>
                    <a:latin typeface="Arial" panose="020B0604020202020204" pitchFamily="34" charset="0"/>
                    <a:ea typeface="宋体" panose="02010600030101010101" pitchFamily="2" charset="-122"/>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ts val="375"/>
                  </a:spcBef>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
                    <a:srgbClr val="FF0000"/>
                  </a:buClr>
                  <a:buSzPct val="130000"/>
                  <a:buFont typeface="Monotype Sorts" pitchFamily="2" charset="2"/>
                  <a:buNone/>
                </a:pPr>
                <a:r>
                  <a:rPr lang="en-US" altLang="zh-CN" sz="1200"/>
                  <a:t>8.00</a:t>
                </a:r>
                <a:endParaRPr lang="en-US" altLang="zh-CN" sz="2400"/>
              </a:p>
            </p:txBody>
          </p:sp>
          <p:sp>
            <p:nvSpPr>
              <p:cNvPr id="68651" name="Text Box 153"/>
              <p:cNvSpPr txBox="1">
                <a:spLocks noChangeArrowheads="1"/>
              </p:cNvSpPr>
              <p:nvPr/>
            </p:nvSpPr>
            <p:spPr bwMode="auto">
              <a:xfrm>
                <a:off x="48" y="2669"/>
                <a:ext cx="206"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spcBef>
                    <a:spcPts val="575"/>
                  </a:spcBef>
                  <a:buClr>
                    <a:schemeClr val="accent1"/>
                  </a:buClr>
                  <a:buSzPct val="85000"/>
                  <a:buFont typeface="Wingdings 2" panose="05020102010507070707" pitchFamily="18" charset="2"/>
                  <a:buChar char=""/>
                  <a:defRPr sz="2600">
                    <a:solidFill>
                      <a:schemeClr val="tx1"/>
                    </a:solidFill>
                    <a:latin typeface="Arial" panose="020B0604020202020204" pitchFamily="34" charset="0"/>
                    <a:ea typeface="宋体" panose="02010600030101010101" pitchFamily="2" charset="-122"/>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ts val="375"/>
                  </a:spcBef>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
                    <a:srgbClr val="FF0000"/>
                  </a:buClr>
                  <a:buSzPct val="130000"/>
                  <a:buFont typeface="Monotype Sorts" pitchFamily="2" charset="2"/>
                  <a:buNone/>
                </a:pPr>
                <a:r>
                  <a:rPr lang="en-US" altLang="zh-CN" sz="1200"/>
                  <a:t>4.00</a:t>
                </a:r>
                <a:endParaRPr lang="en-US" altLang="zh-CN" sz="2400"/>
              </a:p>
            </p:txBody>
          </p:sp>
          <p:sp>
            <p:nvSpPr>
              <p:cNvPr id="68652" name="Text Box 154"/>
              <p:cNvSpPr txBox="1">
                <a:spLocks noChangeArrowheads="1"/>
              </p:cNvSpPr>
              <p:nvPr/>
            </p:nvSpPr>
            <p:spPr bwMode="auto">
              <a:xfrm>
                <a:off x="0" y="767"/>
                <a:ext cx="254"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spcBef>
                    <a:spcPts val="575"/>
                  </a:spcBef>
                  <a:buClr>
                    <a:schemeClr val="accent1"/>
                  </a:buClr>
                  <a:buSzPct val="85000"/>
                  <a:buFont typeface="Wingdings 2" panose="05020102010507070707" pitchFamily="18" charset="2"/>
                  <a:buChar char=""/>
                  <a:defRPr sz="2600">
                    <a:solidFill>
                      <a:schemeClr val="tx1"/>
                    </a:solidFill>
                    <a:latin typeface="Arial" panose="020B0604020202020204" pitchFamily="34" charset="0"/>
                    <a:ea typeface="宋体" panose="02010600030101010101" pitchFamily="2" charset="-122"/>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ts val="375"/>
                  </a:spcBef>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
                    <a:srgbClr val="FF0000"/>
                  </a:buClr>
                  <a:buSzPct val="130000"/>
                  <a:buFont typeface="Monotype Sorts" pitchFamily="2" charset="2"/>
                  <a:buNone/>
                </a:pPr>
                <a:r>
                  <a:rPr lang="en-US" altLang="zh-CN" sz="1200"/>
                  <a:t>20.00</a:t>
                </a:r>
                <a:endParaRPr lang="en-US" altLang="zh-CN" sz="2400"/>
              </a:p>
            </p:txBody>
          </p:sp>
          <p:sp>
            <p:nvSpPr>
              <p:cNvPr id="68653" name="Text Box 155"/>
              <p:cNvSpPr txBox="1">
                <a:spLocks noChangeArrowheads="1"/>
              </p:cNvSpPr>
              <p:nvPr/>
            </p:nvSpPr>
            <p:spPr bwMode="auto">
              <a:xfrm>
                <a:off x="0" y="1235"/>
                <a:ext cx="254"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spcBef>
                    <a:spcPts val="575"/>
                  </a:spcBef>
                  <a:buClr>
                    <a:schemeClr val="accent1"/>
                  </a:buClr>
                  <a:buSzPct val="85000"/>
                  <a:buFont typeface="Wingdings 2" panose="05020102010507070707" pitchFamily="18" charset="2"/>
                  <a:buChar char=""/>
                  <a:defRPr sz="2600">
                    <a:solidFill>
                      <a:schemeClr val="tx1"/>
                    </a:solidFill>
                    <a:latin typeface="Arial" panose="020B0604020202020204" pitchFamily="34" charset="0"/>
                    <a:ea typeface="宋体" panose="02010600030101010101" pitchFamily="2" charset="-122"/>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ts val="375"/>
                  </a:spcBef>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
                    <a:srgbClr val="FF0000"/>
                  </a:buClr>
                  <a:buSzPct val="130000"/>
                  <a:buFont typeface="Monotype Sorts" pitchFamily="2" charset="2"/>
                  <a:buNone/>
                </a:pPr>
                <a:r>
                  <a:rPr lang="en-US" altLang="zh-CN" sz="1200"/>
                  <a:t>16.00</a:t>
                </a:r>
                <a:endParaRPr lang="en-US" altLang="zh-CN" sz="2400"/>
              </a:p>
            </p:txBody>
          </p:sp>
          <p:sp>
            <p:nvSpPr>
              <p:cNvPr id="68654" name="Text Box 156"/>
              <p:cNvSpPr txBox="1">
                <a:spLocks noChangeArrowheads="1"/>
              </p:cNvSpPr>
              <p:nvPr/>
            </p:nvSpPr>
            <p:spPr bwMode="auto">
              <a:xfrm>
                <a:off x="12" y="1715"/>
                <a:ext cx="242"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spcBef>
                    <a:spcPts val="575"/>
                  </a:spcBef>
                  <a:buClr>
                    <a:schemeClr val="accent1"/>
                  </a:buClr>
                  <a:buSzPct val="85000"/>
                  <a:buFont typeface="Wingdings 2" panose="05020102010507070707" pitchFamily="18" charset="2"/>
                  <a:buChar char=""/>
                  <a:defRPr sz="2600">
                    <a:solidFill>
                      <a:schemeClr val="tx1"/>
                    </a:solidFill>
                    <a:latin typeface="Arial" panose="020B0604020202020204" pitchFamily="34" charset="0"/>
                    <a:ea typeface="宋体" panose="02010600030101010101" pitchFamily="2" charset="-122"/>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ts val="375"/>
                  </a:spcBef>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
                    <a:srgbClr val="FF0000"/>
                  </a:buClr>
                  <a:buSzPct val="130000"/>
                  <a:buFont typeface="Monotype Sorts" pitchFamily="2" charset="2"/>
                  <a:buNone/>
                </a:pPr>
                <a:r>
                  <a:rPr lang="en-US" altLang="zh-CN" sz="1200"/>
                  <a:t>12.00</a:t>
                </a:r>
                <a:endParaRPr lang="en-US" altLang="zh-CN" sz="2400"/>
              </a:p>
            </p:txBody>
          </p:sp>
          <p:sp>
            <p:nvSpPr>
              <p:cNvPr id="68655" name="Line 157"/>
              <p:cNvSpPr>
                <a:spLocks noChangeShapeType="1"/>
              </p:cNvSpPr>
              <p:nvPr/>
            </p:nvSpPr>
            <p:spPr bwMode="auto">
              <a:xfrm rot="5400000">
                <a:off x="263" y="1001"/>
                <a:ext cx="0" cy="55"/>
              </a:xfrm>
              <a:prstGeom prst="line">
                <a:avLst/>
              </a:prstGeom>
              <a:noFill/>
              <a:ln w="19050">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656" name="Text Box 158"/>
              <p:cNvSpPr txBox="1">
                <a:spLocks noChangeArrowheads="1"/>
              </p:cNvSpPr>
              <p:nvPr/>
            </p:nvSpPr>
            <p:spPr bwMode="auto">
              <a:xfrm>
                <a:off x="0" y="1001"/>
                <a:ext cx="254"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spcBef>
                    <a:spcPts val="575"/>
                  </a:spcBef>
                  <a:buClr>
                    <a:schemeClr val="accent1"/>
                  </a:buClr>
                  <a:buSzPct val="85000"/>
                  <a:buFont typeface="Wingdings 2" panose="05020102010507070707" pitchFamily="18" charset="2"/>
                  <a:buChar char=""/>
                  <a:defRPr sz="2600">
                    <a:solidFill>
                      <a:schemeClr val="tx1"/>
                    </a:solidFill>
                    <a:latin typeface="Arial" panose="020B0604020202020204" pitchFamily="34" charset="0"/>
                    <a:ea typeface="宋体" panose="02010600030101010101" pitchFamily="2" charset="-122"/>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ts val="375"/>
                  </a:spcBef>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
                    <a:srgbClr val="FF0000"/>
                  </a:buClr>
                  <a:buSzPct val="130000"/>
                  <a:buFont typeface="Monotype Sorts" pitchFamily="2" charset="2"/>
                  <a:buNone/>
                </a:pPr>
                <a:r>
                  <a:rPr lang="en-US" altLang="zh-CN" sz="1200"/>
                  <a:t>18.00</a:t>
                </a:r>
                <a:endParaRPr lang="en-US" altLang="zh-CN" sz="2400"/>
              </a:p>
            </p:txBody>
          </p:sp>
          <p:sp>
            <p:nvSpPr>
              <p:cNvPr id="68657" name="Line 159"/>
              <p:cNvSpPr>
                <a:spLocks noChangeShapeType="1"/>
              </p:cNvSpPr>
              <p:nvPr/>
            </p:nvSpPr>
            <p:spPr bwMode="auto">
              <a:xfrm rot="5400000">
                <a:off x="263" y="1490"/>
                <a:ext cx="0" cy="55"/>
              </a:xfrm>
              <a:prstGeom prst="line">
                <a:avLst/>
              </a:prstGeom>
              <a:noFill/>
              <a:ln w="19050">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658" name="Text Box 160"/>
              <p:cNvSpPr txBox="1">
                <a:spLocks noChangeArrowheads="1"/>
              </p:cNvSpPr>
              <p:nvPr/>
            </p:nvSpPr>
            <p:spPr bwMode="auto">
              <a:xfrm>
                <a:off x="0" y="1475"/>
                <a:ext cx="254"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spcBef>
                    <a:spcPts val="575"/>
                  </a:spcBef>
                  <a:buClr>
                    <a:schemeClr val="accent1"/>
                  </a:buClr>
                  <a:buSzPct val="85000"/>
                  <a:buFont typeface="Wingdings 2" panose="05020102010507070707" pitchFamily="18" charset="2"/>
                  <a:buChar char=""/>
                  <a:defRPr sz="2600">
                    <a:solidFill>
                      <a:schemeClr val="tx1"/>
                    </a:solidFill>
                    <a:latin typeface="Arial" panose="020B0604020202020204" pitchFamily="34" charset="0"/>
                    <a:ea typeface="宋体" panose="02010600030101010101" pitchFamily="2" charset="-122"/>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ts val="375"/>
                  </a:spcBef>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
                    <a:srgbClr val="FF0000"/>
                  </a:buClr>
                  <a:buSzPct val="130000"/>
                  <a:buFont typeface="Monotype Sorts" pitchFamily="2" charset="2"/>
                  <a:buNone/>
                </a:pPr>
                <a:r>
                  <a:rPr lang="en-US" altLang="zh-CN" sz="1200"/>
                  <a:t>14.00</a:t>
                </a:r>
                <a:endParaRPr lang="en-US" altLang="zh-CN" sz="2400"/>
              </a:p>
            </p:txBody>
          </p:sp>
          <p:sp>
            <p:nvSpPr>
              <p:cNvPr id="68659" name="Line 161"/>
              <p:cNvSpPr>
                <a:spLocks noChangeShapeType="1"/>
              </p:cNvSpPr>
              <p:nvPr/>
            </p:nvSpPr>
            <p:spPr bwMode="auto">
              <a:xfrm rot="5400000">
                <a:off x="263" y="1970"/>
                <a:ext cx="0" cy="55"/>
              </a:xfrm>
              <a:prstGeom prst="line">
                <a:avLst/>
              </a:prstGeom>
              <a:noFill/>
              <a:ln w="19050">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660" name="Text Box 162"/>
              <p:cNvSpPr txBox="1">
                <a:spLocks noChangeArrowheads="1"/>
              </p:cNvSpPr>
              <p:nvPr/>
            </p:nvSpPr>
            <p:spPr bwMode="auto">
              <a:xfrm>
                <a:off x="0" y="1961"/>
                <a:ext cx="254"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spcBef>
                    <a:spcPts val="575"/>
                  </a:spcBef>
                  <a:buClr>
                    <a:schemeClr val="accent1"/>
                  </a:buClr>
                  <a:buSzPct val="85000"/>
                  <a:buFont typeface="Wingdings 2" panose="05020102010507070707" pitchFamily="18" charset="2"/>
                  <a:buChar char=""/>
                  <a:defRPr sz="2600">
                    <a:solidFill>
                      <a:schemeClr val="tx1"/>
                    </a:solidFill>
                    <a:latin typeface="Arial" panose="020B0604020202020204" pitchFamily="34" charset="0"/>
                    <a:ea typeface="宋体" panose="02010600030101010101" pitchFamily="2" charset="-122"/>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ts val="375"/>
                  </a:spcBef>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
                    <a:srgbClr val="FF0000"/>
                  </a:buClr>
                  <a:buSzPct val="130000"/>
                  <a:buFont typeface="Monotype Sorts" pitchFamily="2" charset="2"/>
                  <a:buNone/>
                </a:pPr>
                <a:r>
                  <a:rPr lang="en-US" altLang="zh-CN" sz="1200"/>
                  <a:t>10.00</a:t>
                </a:r>
                <a:endParaRPr lang="en-US" altLang="zh-CN" sz="2400"/>
              </a:p>
            </p:txBody>
          </p:sp>
          <p:sp>
            <p:nvSpPr>
              <p:cNvPr id="68661" name="Line 163"/>
              <p:cNvSpPr>
                <a:spLocks noChangeShapeType="1"/>
              </p:cNvSpPr>
              <p:nvPr/>
            </p:nvSpPr>
            <p:spPr bwMode="auto">
              <a:xfrm rot="5400000">
                <a:off x="263" y="2456"/>
                <a:ext cx="0" cy="55"/>
              </a:xfrm>
              <a:prstGeom prst="line">
                <a:avLst/>
              </a:prstGeom>
              <a:noFill/>
              <a:ln w="19050">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662" name="Text Box 164"/>
              <p:cNvSpPr txBox="1">
                <a:spLocks noChangeArrowheads="1"/>
              </p:cNvSpPr>
              <p:nvPr/>
            </p:nvSpPr>
            <p:spPr bwMode="auto">
              <a:xfrm>
                <a:off x="48" y="2453"/>
                <a:ext cx="206"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spcBef>
                    <a:spcPts val="575"/>
                  </a:spcBef>
                  <a:buClr>
                    <a:schemeClr val="accent1"/>
                  </a:buClr>
                  <a:buSzPct val="85000"/>
                  <a:buFont typeface="Wingdings 2" panose="05020102010507070707" pitchFamily="18" charset="2"/>
                  <a:buChar char=""/>
                  <a:defRPr sz="2600">
                    <a:solidFill>
                      <a:schemeClr val="tx1"/>
                    </a:solidFill>
                    <a:latin typeface="Arial" panose="020B0604020202020204" pitchFamily="34" charset="0"/>
                    <a:ea typeface="宋体" panose="02010600030101010101" pitchFamily="2" charset="-122"/>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ts val="375"/>
                  </a:spcBef>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
                    <a:srgbClr val="FF0000"/>
                  </a:buClr>
                  <a:buSzPct val="130000"/>
                  <a:buFont typeface="Monotype Sorts" pitchFamily="2" charset="2"/>
                  <a:buNone/>
                </a:pPr>
                <a:r>
                  <a:rPr lang="en-US" altLang="zh-CN" sz="1200"/>
                  <a:t>6.00</a:t>
                </a:r>
                <a:endParaRPr lang="en-US" altLang="zh-CN" sz="2400"/>
              </a:p>
            </p:txBody>
          </p:sp>
          <p:sp>
            <p:nvSpPr>
              <p:cNvPr id="68663" name="Line 165"/>
              <p:cNvSpPr>
                <a:spLocks noChangeShapeType="1"/>
              </p:cNvSpPr>
              <p:nvPr/>
            </p:nvSpPr>
            <p:spPr bwMode="auto">
              <a:xfrm rot="5400000">
                <a:off x="263" y="2930"/>
                <a:ext cx="0" cy="55"/>
              </a:xfrm>
              <a:prstGeom prst="line">
                <a:avLst/>
              </a:prstGeom>
              <a:noFill/>
              <a:ln w="19050">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664" name="Text Box 166"/>
              <p:cNvSpPr txBox="1">
                <a:spLocks noChangeArrowheads="1"/>
              </p:cNvSpPr>
              <p:nvPr/>
            </p:nvSpPr>
            <p:spPr bwMode="auto">
              <a:xfrm>
                <a:off x="48" y="2921"/>
                <a:ext cx="206"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spcBef>
                    <a:spcPts val="575"/>
                  </a:spcBef>
                  <a:buClr>
                    <a:schemeClr val="accent1"/>
                  </a:buClr>
                  <a:buSzPct val="85000"/>
                  <a:buFont typeface="Wingdings 2" panose="05020102010507070707" pitchFamily="18" charset="2"/>
                  <a:buChar char=""/>
                  <a:defRPr sz="2600">
                    <a:solidFill>
                      <a:schemeClr val="tx1"/>
                    </a:solidFill>
                    <a:latin typeface="Arial" panose="020B0604020202020204" pitchFamily="34" charset="0"/>
                    <a:ea typeface="宋体" panose="02010600030101010101" pitchFamily="2" charset="-122"/>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ts val="375"/>
                  </a:spcBef>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
                    <a:srgbClr val="FF0000"/>
                  </a:buClr>
                  <a:buSzPct val="130000"/>
                  <a:buFont typeface="Monotype Sorts" pitchFamily="2" charset="2"/>
                  <a:buNone/>
                </a:pPr>
                <a:r>
                  <a:rPr lang="en-US" altLang="zh-CN" sz="1200"/>
                  <a:t>2.00</a:t>
                </a:r>
                <a:endParaRPr lang="en-US" altLang="zh-CN" sz="2400"/>
              </a:p>
            </p:txBody>
          </p:sp>
          <p:sp>
            <p:nvSpPr>
              <p:cNvPr id="68665" name="Text Box 167"/>
              <p:cNvSpPr txBox="1">
                <a:spLocks noChangeArrowheads="1"/>
              </p:cNvSpPr>
              <p:nvPr/>
            </p:nvSpPr>
            <p:spPr bwMode="auto">
              <a:xfrm>
                <a:off x="864" y="3227"/>
                <a:ext cx="206"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spcBef>
                    <a:spcPts val="575"/>
                  </a:spcBef>
                  <a:buClr>
                    <a:schemeClr val="accent1"/>
                  </a:buClr>
                  <a:buSzPct val="85000"/>
                  <a:buFont typeface="Wingdings 2" panose="05020102010507070707" pitchFamily="18" charset="2"/>
                  <a:buChar char=""/>
                  <a:defRPr sz="2600">
                    <a:solidFill>
                      <a:schemeClr val="tx1"/>
                    </a:solidFill>
                    <a:latin typeface="Arial" panose="020B0604020202020204" pitchFamily="34" charset="0"/>
                    <a:ea typeface="宋体" panose="02010600030101010101" pitchFamily="2" charset="-122"/>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ts val="375"/>
                  </a:spcBef>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
                    <a:srgbClr val="FF0000"/>
                  </a:buClr>
                  <a:buSzPct val="130000"/>
                  <a:buFont typeface="Monotype Sorts" pitchFamily="2" charset="2"/>
                  <a:buNone/>
                </a:pPr>
                <a:r>
                  <a:rPr lang="en-US" altLang="zh-CN" sz="1200"/>
                  <a:t>1.00</a:t>
                </a:r>
                <a:endParaRPr lang="en-US" altLang="zh-CN" sz="2400"/>
              </a:p>
            </p:txBody>
          </p:sp>
          <p:sp>
            <p:nvSpPr>
              <p:cNvPr id="68666" name="Text Box 168"/>
              <p:cNvSpPr txBox="1">
                <a:spLocks noChangeArrowheads="1"/>
              </p:cNvSpPr>
              <p:nvPr/>
            </p:nvSpPr>
            <p:spPr bwMode="auto">
              <a:xfrm>
                <a:off x="2256" y="3227"/>
                <a:ext cx="254"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spcBef>
                    <a:spcPts val="575"/>
                  </a:spcBef>
                  <a:buClr>
                    <a:schemeClr val="accent1"/>
                  </a:buClr>
                  <a:buSzPct val="85000"/>
                  <a:buFont typeface="Wingdings 2" panose="05020102010507070707" pitchFamily="18" charset="2"/>
                  <a:buChar char=""/>
                  <a:defRPr sz="2600">
                    <a:solidFill>
                      <a:schemeClr val="tx1"/>
                    </a:solidFill>
                    <a:latin typeface="Arial" panose="020B0604020202020204" pitchFamily="34" charset="0"/>
                    <a:ea typeface="宋体" panose="02010600030101010101" pitchFamily="2" charset="-122"/>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ts val="375"/>
                  </a:spcBef>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
                    <a:srgbClr val="FF0000"/>
                  </a:buClr>
                  <a:buSzPct val="130000"/>
                  <a:buFont typeface="Monotype Sorts" pitchFamily="2" charset="2"/>
                  <a:buNone/>
                </a:pPr>
                <a:r>
                  <a:rPr lang="en-US" altLang="zh-CN" sz="1200"/>
                  <a:t>3.00</a:t>
                </a:r>
                <a:endParaRPr lang="en-US" altLang="zh-CN" sz="2400"/>
              </a:p>
            </p:txBody>
          </p:sp>
          <p:sp>
            <p:nvSpPr>
              <p:cNvPr id="68667" name="Line 169"/>
              <p:cNvSpPr>
                <a:spLocks noChangeShapeType="1"/>
              </p:cNvSpPr>
              <p:nvPr/>
            </p:nvSpPr>
            <p:spPr bwMode="auto">
              <a:xfrm>
                <a:off x="2396" y="3161"/>
                <a:ext cx="0" cy="55"/>
              </a:xfrm>
              <a:prstGeom prst="line">
                <a:avLst/>
              </a:prstGeom>
              <a:noFill/>
              <a:ln w="19050">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668" name="Line 170"/>
              <p:cNvSpPr>
                <a:spLocks noChangeShapeType="1"/>
              </p:cNvSpPr>
              <p:nvPr/>
            </p:nvSpPr>
            <p:spPr bwMode="auto">
              <a:xfrm>
                <a:off x="962" y="3164"/>
                <a:ext cx="0" cy="55"/>
              </a:xfrm>
              <a:prstGeom prst="line">
                <a:avLst/>
              </a:prstGeom>
              <a:noFill/>
              <a:ln w="19050">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669" name="Line 171"/>
              <p:cNvSpPr>
                <a:spLocks noChangeShapeType="1"/>
              </p:cNvSpPr>
              <p:nvPr/>
            </p:nvSpPr>
            <p:spPr bwMode="auto">
              <a:xfrm flipV="1">
                <a:off x="259" y="562"/>
                <a:ext cx="2636" cy="264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68670" name="Group 172"/>
              <p:cNvGrpSpPr>
                <a:grpSpLocks/>
              </p:cNvGrpSpPr>
              <p:nvPr/>
            </p:nvGrpSpPr>
            <p:grpSpPr bwMode="auto">
              <a:xfrm>
                <a:off x="588" y="2835"/>
                <a:ext cx="48" cy="48"/>
                <a:chOff x="0" y="0"/>
                <a:chExt cx="118" cy="118"/>
              </a:xfrm>
            </p:grpSpPr>
            <p:sp>
              <p:nvSpPr>
                <p:cNvPr id="68689" name="Line 173"/>
                <p:cNvSpPr>
                  <a:spLocks noChangeShapeType="1"/>
                </p:cNvSpPr>
                <p:nvPr/>
              </p:nvSpPr>
              <p:spPr bwMode="auto">
                <a:xfrm>
                  <a:off x="0" y="53"/>
                  <a:ext cx="118"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690" name="Line 174"/>
                <p:cNvSpPr>
                  <a:spLocks noChangeShapeType="1"/>
                </p:cNvSpPr>
                <p:nvPr/>
              </p:nvSpPr>
              <p:spPr bwMode="auto">
                <a:xfrm rot="5400000">
                  <a:off x="6" y="59"/>
                  <a:ext cx="118"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68671" name="Group 175"/>
              <p:cNvGrpSpPr>
                <a:grpSpLocks/>
              </p:cNvGrpSpPr>
              <p:nvPr/>
            </p:nvGrpSpPr>
            <p:grpSpPr bwMode="auto">
              <a:xfrm>
                <a:off x="930" y="2477"/>
                <a:ext cx="48" cy="48"/>
                <a:chOff x="0" y="0"/>
                <a:chExt cx="118" cy="118"/>
              </a:xfrm>
            </p:grpSpPr>
            <p:sp>
              <p:nvSpPr>
                <p:cNvPr id="68687" name="Line 176"/>
                <p:cNvSpPr>
                  <a:spLocks noChangeShapeType="1"/>
                </p:cNvSpPr>
                <p:nvPr/>
              </p:nvSpPr>
              <p:spPr bwMode="auto">
                <a:xfrm>
                  <a:off x="0" y="53"/>
                  <a:ext cx="118"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688" name="Line 177"/>
                <p:cNvSpPr>
                  <a:spLocks noChangeShapeType="1"/>
                </p:cNvSpPr>
                <p:nvPr/>
              </p:nvSpPr>
              <p:spPr bwMode="auto">
                <a:xfrm rot="5400000">
                  <a:off x="6" y="59"/>
                  <a:ext cx="118"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68672" name="Group 178"/>
              <p:cNvGrpSpPr>
                <a:grpSpLocks/>
              </p:cNvGrpSpPr>
              <p:nvPr/>
            </p:nvGrpSpPr>
            <p:grpSpPr bwMode="auto">
              <a:xfrm>
                <a:off x="1307" y="2118"/>
                <a:ext cx="48" cy="48"/>
                <a:chOff x="0" y="0"/>
                <a:chExt cx="118" cy="118"/>
              </a:xfrm>
            </p:grpSpPr>
            <p:sp>
              <p:nvSpPr>
                <p:cNvPr id="68685" name="Line 179"/>
                <p:cNvSpPr>
                  <a:spLocks noChangeShapeType="1"/>
                </p:cNvSpPr>
                <p:nvPr/>
              </p:nvSpPr>
              <p:spPr bwMode="auto">
                <a:xfrm>
                  <a:off x="0" y="53"/>
                  <a:ext cx="118"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686" name="Line 180"/>
                <p:cNvSpPr>
                  <a:spLocks noChangeShapeType="1"/>
                </p:cNvSpPr>
                <p:nvPr/>
              </p:nvSpPr>
              <p:spPr bwMode="auto">
                <a:xfrm rot="5400000">
                  <a:off x="6" y="59"/>
                  <a:ext cx="118"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68673" name="Group 181"/>
              <p:cNvGrpSpPr>
                <a:grpSpLocks/>
              </p:cNvGrpSpPr>
              <p:nvPr/>
            </p:nvGrpSpPr>
            <p:grpSpPr bwMode="auto">
              <a:xfrm>
                <a:off x="1641" y="1744"/>
                <a:ext cx="48" cy="48"/>
                <a:chOff x="0" y="0"/>
                <a:chExt cx="118" cy="118"/>
              </a:xfrm>
            </p:grpSpPr>
            <p:sp>
              <p:nvSpPr>
                <p:cNvPr id="68683" name="Line 182"/>
                <p:cNvSpPr>
                  <a:spLocks noChangeShapeType="1"/>
                </p:cNvSpPr>
                <p:nvPr/>
              </p:nvSpPr>
              <p:spPr bwMode="auto">
                <a:xfrm>
                  <a:off x="0" y="53"/>
                  <a:ext cx="118"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684" name="Line 183"/>
                <p:cNvSpPr>
                  <a:spLocks noChangeShapeType="1"/>
                </p:cNvSpPr>
                <p:nvPr/>
              </p:nvSpPr>
              <p:spPr bwMode="auto">
                <a:xfrm rot="5400000">
                  <a:off x="6" y="59"/>
                  <a:ext cx="118"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68674" name="Group 184"/>
              <p:cNvGrpSpPr>
                <a:grpSpLocks/>
              </p:cNvGrpSpPr>
              <p:nvPr/>
            </p:nvGrpSpPr>
            <p:grpSpPr bwMode="auto">
              <a:xfrm>
                <a:off x="2026" y="1392"/>
                <a:ext cx="48" cy="48"/>
                <a:chOff x="0" y="0"/>
                <a:chExt cx="118" cy="118"/>
              </a:xfrm>
            </p:grpSpPr>
            <p:sp>
              <p:nvSpPr>
                <p:cNvPr id="68681" name="Line 185"/>
                <p:cNvSpPr>
                  <a:spLocks noChangeShapeType="1"/>
                </p:cNvSpPr>
                <p:nvPr/>
              </p:nvSpPr>
              <p:spPr bwMode="auto">
                <a:xfrm>
                  <a:off x="0" y="53"/>
                  <a:ext cx="118"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682" name="Line 186"/>
                <p:cNvSpPr>
                  <a:spLocks noChangeShapeType="1"/>
                </p:cNvSpPr>
                <p:nvPr/>
              </p:nvSpPr>
              <p:spPr bwMode="auto">
                <a:xfrm rot="5400000">
                  <a:off x="6" y="59"/>
                  <a:ext cx="118"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68675" name="Group 187"/>
              <p:cNvGrpSpPr>
                <a:grpSpLocks/>
              </p:cNvGrpSpPr>
              <p:nvPr/>
            </p:nvGrpSpPr>
            <p:grpSpPr bwMode="auto">
              <a:xfrm>
                <a:off x="2374" y="1029"/>
                <a:ext cx="48" cy="48"/>
                <a:chOff x="0" y="0"/>
                <a:chExt cx="118" cy="118"/>
              </a:xfrm>
            </p:grpSpPr>
            <p:sp>
              <p:nvSpPr>
                <p:cNvPr id="68679" name="Line 188"/>
                <p:cNvSpPr>
                  <a:spLocks noChangeShapeType="1"/>
                </p:cNvSpPr>
                <p:nvPr/>
              </p:nvSpPr>
              <p:spPr bwMode="auto">
                <a:xfrm>
                  <a:off x="0" y="53"/>
                  <a:ext cx="118"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680" name="Line 189"/>
                <p:cNvSpPr>
                  <a:spLocks noChangeShapeType="1"/>
                </p:cNvSpPr>
                <p:nvPr/>
              </p:nvSpPr>
              <p:spPr bwMode="auto">
                <a:xfrm rot="5400000">
                  <a:off x="6" y="59"/>
                  <a:ext cx="118"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68676" name="Group 190"/>
              <p:cNvGrpSpPr>
                <a:grpSpLocks/>
              </p:cNvGrpSpPr>
              <p:nvPr/>
            </p:nvGrpSpPr>
            <p:grpSpPr bwMode="auto">
              <a:xfrm>
                <a:off x="2732" y="681"/>
                <a:ext cx="48" cy="48"/>
                <a:chOff x="0" y="0"/>
                <a:chExt cx="118" cy="118"/>
              </a:xfrm>
            </p:grpSpPr>
            <p:sp>
              <p:nvSpPr>
                <p:cNvPr id="68677" name="Line 191"/>
                <p:cNvSpPr>
                  <a:spLocks noChangeShapeType="1"/>
                </p:cNvSpPr>
                <p:nvPr/>
              </p:nvSpPr>
              <p:spPr bwMode="auto">
                <a:xfrm>
                  <a:off x="0" y="53"/>
                  <a:ext cx="118"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678" name="Line 192"/>
                <p:cNvSpPr>
                  <a:spLocks noChangeShapeType="1"/>
                </p:cNvSpPr>
                <p:nvPr/>
              </p:nvSpPr>
              <p:spPr bwMode="auto">
                <a:xfrm rot="5400000">
                  <a:off x="6" y="59"/>
                  <a:ext cx="118"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sp>
          <p:nvSpPr>
            <p:cNvPr id="68635" name="Text Box 193"/>
            <p:cNvSpPr txBox="1">
              <a:spLocks noChangeArrowheads="1"/>
            </p:cNvSpPr>
            <p:nvPr/>
          </p:nvSpPr>
          <p:spPr bwMode="auto">
            <a:xfrm>
              <a:off x="779" y="3423"/>
              <a:ext cx="1845"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ts val="575"/>
                </a:spcBef>
                <a:buClr>
                  <a:schemeClr val="accent1"/>
                </a:buClr>
                <a:buSzPct val="85000"/>
                <a:buFont typeface="Wingdings 2" panose="05020102010507070707" pitchFamily="18" charset="2"/>
                <a:buChar char=""/>
                <a:defRPr sz="2600">
                  <a:solidFill>
                    <a:schemeClr val="tx1"/>
                  </a:solidFill>
                  <a:latin typeface="Arial" panose="020B0604020202020204" pitchFamily="34" charset="0"/>
                  <a:ea typeface="宋体" panose="02010600030101010101" pitchFamily="2" charset="-122"/>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ts val="375"/>
                </a:spcBef>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
                  <a:srgbClr val="FF0000"/>
                </a:buClr>
                <a:buSzPct val="130000"/>
                <a:buFont typeface="Monotype Sorts" pitchFamily="2" charset="2"/>
                <a:buNone/>
              </a:pPr>
              <a:r>
                <a:rPr lang="zh-CN" altLang="en-US" sz="2000"/>
                <a:t>电学元件伏安特性曲线</a:t>
              </a:r>
            </a:p>
          </p:txBody>
        </p:sp>
      </p:grpSp>
      <p:sp>
        <p:nvSpPr>
          <p:cNvPr id="49346" name="AutoShape 194"/>
          <p:cNvSpPr>
            <a:spLocks noChangeArrowheads="1"/>
          </p:cNvSpPr>
          <p:nvPr/>
        </p:nvSpPr>
        <p:spPr bwMode="auto">
          <a:xfrm>
            <a:off x="5329238" y="1706563"/>
            <a:ext cx="3471862" cy="3044825"/>
          </a:xfrm>
          <a:prstGeom prst="wedgeEllipseCallout">
            <a:avLst>
              <a:gd name="adj1" fmla="val -64861"/>
              <a:gd name="adj2" fmla="val 64597"/>
            </a:avLst>
          </a:prstGeom>
          <a:solidFill>
            <a:srgbClr val="CCFF33"/>
          </a:solidFill>
          <a:ln w="9525">
            <a:solidFill>
              <a:srgbClr val="000000"/>
            </a:solidFill>
            <a:miter lim="800000"/>
            <a:headEnd/>
            <a:tailEnd/>
          </a:ln>
        </p:spPr>
        <p:txBody>
          <a:bodyPr anchor="ctr"/>
          <a:lstStyle>
            <a:lvl1pPr>
              <a:spcBef>
                <a:spcPts val="575"/>
              </a:spcBef>
              <a:buClr>
                <a:schemeClr val="accent1"/>
              </a:buClr>
              <a:buSzPct val="85000"/>
              <a:buFont typeface="Wingdings 2" panose="05020102010507070707" pitchFamily="18" charset="2"/>
              <a:buChar char=""/>
              <a:defRPr sz="2600">
                <a:solidFill>
                  <a:schemeClr val="tx1"/>
                </a:solidFill>
                <a:latin typeface="Arial" panose="020B0604020202020204" pitchFamily="34" charset="0"/>
                <a:ea typeface="宋体" panose="02010600030101010101" pitchFamily="2" charset="-122"/>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ts val="375"/>
              </a:spcBef>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
                <a:srgbClr val="FF0000"/>
              </a:buClr>
              <a:buSzPct val="130000"/>
              <a:buFont typeface="Monotype Sorts" pitchFamily="2" charset="2"/>
              <a:buNone/>
            </a:pPr>
            <a:r>
              <a:rPr lang="zh-CN" altLang="en-US" sz="2200">
                <a:solidFill>
                  <a:schemeClr val="accent2"/>
                </a:solidFill>
              </a:rPr>
              <a:t>横轴坐标分度选取不当。</a:t>
            </a:r>
            <a:r>
              <a:rPr lang="zh-CN" altLang="en-US" sz="1600"/>
              <a:t>横轴以</a:t>
            </a:r>
            <a:r>
              <a:rPr lang="en-US" altLang="zh-CN" sz="1600"/>
              <a:t>3 cm</a:t>
            </a:r>
            <a:r>
              <a:rPr lang="en-US" altLang="zh-CN" sz="1600" i="1"/>
              <a:t> </a:t>
            </a:r>
            <a:r>
              <a:rPr lang="zh-CN" altLang="en-US" sz="1600"/>
              <a:t>代表1 </a:t>
            </a:r>
            <a:r>
              <a:rPr lang="en-US" altLang="zh-CN" sz="1600"/>
              <a:t>V</a:t>
            </a:r>
            <a:r>
              <a:rPr lang="zh-CN" altLang="en-US" sz="1600"/>
              <a:t>，使作图和读图都很困难。实际在选择坐标分度值时，应既满足有效数字的要求又便于作图和读图，</a:t>
            </a:r>
            <a:r>
              <a:rPr lang="zh-CN" altLang="en-US" sz="1800"/>
              <a:t>一般以1 </a:t>
            </a:r>
            <a:r>
              <a:rPr lang="en-US" altLang="zh-CN" sz="1800"/>
              <a:t>mm </a:t>
            </a:r>
            <a:r>
              <a:rPr lang="zh-CN" altLang="en-US" sz="1800"/>
              <a:t>代表的量值是10的整数次幂或是其2倍或5倍。</a:t>
            </a:r>
            <a:endParaRPr lang="zh-CN" altLang="en-US" sz="1600"/>
          </a:p>
        </p:txBody>
      </p:sp>
      <p:grpSp>
        <p:nvGrpSpPr>
          <p:cNvPr id="68612" name="Group 196"/>
          <p:cNvGrpSpPr>
            <a:grpSpLocks/>
          </p:cNvGrpSpPr>
          <p:nvPr/>
        </p:nvGrpSpPr>
        <p:grpSpPr bwMode="auto">
          <a:xfrm>
            <a:off x="2268538" y="1636713"/>
            <a:ext cx="3268662" cy="3354387"/>
            <a:chOff x="0" y="0"/>
            <a:chExt cx="2059" cy="2113"/>
          </a:xfrm>
        </p:grpSpPr>
        <p:grpSp>
          <p:nvGrpSpPr>
            <p:cNvPr id="68613" name="Group 197"/>
            <p:cNvGrpSpPr>
              <a:grpSpLocks/>
            </p:cNvGrpSpPr>
            <p:nvPr/>
          </p:nvGrpSpPr>
          <p:grpSpPr bwMode="auto">
            <a:xfrm>
              <a:off x="0" y="2066"/>
              <a:ext cx="45" cy="47"/>
              <a:chOff x="0" y="0"/>
              <a:chExt cx="118" cy="118"/>
            </a:xfrm>
          </p:grpSpPr>
          <p:sp>
            <p:nvSpPr>
              <p:cNvPr id="68632" name="Line 198"/>
              <p:cNvSpPr>
                <a:spLocks noChangeShapeType="1"/>
              </p:cNvSpPr>
              <p:nvPr/>
            </p:nvSpPr>
            <p:spPr bwMode="auto">
              <a:xfrm>
                <a:off x="0" y="53"/>
                <a:ext cx="118"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633" name="Line 199"/>
              <p:cNvSpPr>
                <a:spLocks noChangeShapeType="1"/>
              </p:cNvSpPr>
              <p:nvPr/>
            </p:nvSpPr>
            <p:spPr bwMode="auto">
              <a:xfrm rot="5400000">
                <a:off x="6" y="59"/>
                <a:ext cx="118"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68614" name="Group 200"/>
            <p:cNvGrpSpPr>
              <a:grpSpLocks/>
            </p:cNvGrpSpPr>
            <p:nvPr/>
          </p:nvGrpSpPr>
          <p:grpSpPr bwMode="auto">
            <a:xfrm>
              <a:off x="321" y="1723"/>
              <a:ext cx="45" cy="46"/>
              <a:chOff x="0" y="0"/>
              <a:chExt cx="118" cy="118"/>
            </a:xfrm>
          </p:grpSpPr>
          <p:sp>
            <p:nvSpPr>
              <p:cNvPr id="68630" name="Line 201"/>
              <p:cNvSpPr>
                <a:spLocks noChangeShapeType="1"/>
              </p:cNvSpPr>
              <p:nvPr/>
            </p:nvSpPr>
            <p:spPr bwMode="auto">
              <a:xfrm>
                <a:off x="0" y="53"/>
                <a:ext cx="118"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631" name="Line 202"/>
              <p:cNvSpPr>
                <a:spLocks noChangeShapeType="1"/>
              </p:cNvSpPr>
              <p:nvPr/>
            </p:nvSpPr>
            <p:spPr bwMode="auto">
              <a:xfrm rot="5400000">
                <a:off x="6" y="59"/>
                <a:ext cx="118"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68615" name="Group 203"/>
            <p:cNvGrpSpPr>
              <a:grpSpLocks/>
            </p:cNvGrpSpPr>
            <p:nvPr/>
          </p:nvGrpSpPr>
          <p:grpSpPr bwMode="auto">
            <a:xfrm>
              <a:off x="675" y="1379"/>
              <a:ext cx="45" cy="46"/>
              <a:chOff x="0" y="0"/>
              <a:chExt cx="118" cy="118"/>
            </a:xfrm>
          </p:grpSpPr>
          <p:sp>
            <p:nvSpPr>
              <p:cNvPr id="68628" name="Line 204"/>
              <p:cNvSpPr>
                <a:spLocks noChangeShapeType="1"/>
              </p:cNvSpPr>
              <p:nvPr/>
            </p:nvSpPr>
            <p:spPr bwMode="auto">
              <a:xfrm>
                <a:off x="0" y="53"/>
                <a:ext cx="118"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629" name="Line 205"/>
              <p:cNvSpPr>
                <a:spLocks noChangeShapeType="1"/>
              </p:cNvSpPr>
              <p:nvPr/>
            </p:nvSpPr>
            <p:spPr bwMode="auto">
              <a:xfrm rot="5400000">
                <a:off x="6" y="59"/>
                <a:ext cx="118"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68616" name="Group 206"/>
            <p:cNvGrpSpPr>
              <a:grpSpLocks/>
            </p:cNvGrpSpPr>
            <p:nvPr/>
          </p:nvGrpSpPr>
          <p:grpSpPr bwMode="auto">
            <a:xfrm>
              <a:off x="989" y="1020"/>
              <a:ext cx="45" cy="46"/>
              <a:chOff x="0" y="0"/>
              <a:chExt cx="118" cy="118"/>
            </a:xfrm>
          </p:grpSpPr>
          <p:sp>
            <p:nvSpPr>
              <p:cNvPr id="68626" name="Line 207"/>
              <p:cNvSpPr>
                <a:spLocks noChangeShapeType="1"/>
              </p:cNvSpPr>
              <p:nvPr/>
            </p:nvSpPr>
            <p:spPr bwMode="auto">
              <a:xfrm>
                <a:off x="0" y="53"/>
                <a:ext cx="118"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627" name="Line 208"/>
              <p:cNvSpPr>
                <a:spLocks noChangeShapeType="1"/>
              </p:cNvSpPr>
              <p:nvPr/>
            </p:nvSpPr>
            <p:spPr bwMode="auto">
              <a:xfrm rot="5400000">
                <a:off x="6" y="59"/>
                <a:ext cx="118"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68617" name="Group 209"/>
            <p:cNvGrpSpPr>
              <a:grpSpLocks/>
            </p:cNvGrpSpPr>
            <p:nvPr/>
          </p:nvGrpSpPr>
          <p:grpSpPr bwMode="auto">
            <a:xfrm>
              <a:off x="1351" y="682"/>
              <a:ext cx="45" cy="46"/>
              <a:chOff x="0" y="0"/>
              <a:chExt cx="118" cy="118"/>
            </a:xfrm>
          </p:grpSpPr>
          <p:sp>
            <p:nvSpPr>
              <p:cNvPr id="68624" name="Line 210"/>
              <p:cNvSpPr>
                <a:spLocks noChangeShapeType="1"/>
              </p:cNvSpPr>
              <p:nvPr/>
            </p:nvSpPr>
            <p:spPr bwMode="auto">
              <a:xfrm>
                <a:off x="0" y="53"/>
                <a:ext cx="118"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625" name="Line 211"/>
              <p:cNvSpPr>
                <a:spLocks noChangeShapeType="1"/>
              </p:cNvSpPr>
              <p:nvPr/>
            </p:nvSpPr>
            <p:spPr bwMode="auto">
              <a:xfrm rot="5400000">
                <a:off x="6" y="59"/>
                <a:ext cx="118"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68618" name="Group 212"/>
            <p:cNvGrpSpPr>
              <a:grpSpLocks/>
            </p:cNvGrpSpPr>
            <p:nvPr/>
          </p:nvGrpSpPr>
          <p:grpSpPr bwMode="auto">
            <a:xfrm>
              <a:off x="1677" y="334"/>
              <a:ext cx="45" cy="46"/>
              <a:chOff x="0" y="0"/>
              <a:chExt cx="118" cy="118"/>
            </a:xfrm>
          </p:grpSpPr>
          <p:sp>
            <p:nvSpPr>
              <p:cNvPr id="68622" name="Line 213"/>
              <p:cNvSpPr>
                <a:spLocks noChangeShapeType="1"/>
              </p:cNvSpPr>
              <p:nvPr/>
            </p:nvSpPr>
            <p:spPr bwMode="auto">
              <a:xfrm>
                <a:off x="0" y="53"/>
                <a:ext cx="118"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623" name="Line 214"/>
              <p:cNvSpPr>
                <a:spLocks noChangeShapeType="1"/>
              </p:cNvSpPr>
              <p:nvPr/>
            </p:nvSpPr>
            <p:spPr bwMode="auto">
              <a:xfrm rot="5400000">
                <a:off x="6" y="59"/>
                <a:ext cx="118"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68619" name="Group 215"/>
            <p:cNvGrpSpPr>
              <a:grpSpLocks/>
            </p:cNvGrpSpPr>
            <p:nvPr/>
          </p:nvGrpSpPr>
          <p:grpSpPr bwMode="auto">
            <a:xfrm>
              <a:off x="2014" y="0"/>
              <a:ext cx="45" cy="46"/>
              <a:chOff x="0" y="0"/>
              <a:chExt cx="118" cy="118"/>
            </a:xfrm>
          </p:grpSpPr>
          <p:sp>
            <p:nvSpPr>
              <p:cNvPr id="68620" name="Line 216"/>
              <p:cNvSpPr>
                <a:spLocks noChangeShapeType="1"/>
              </p:cNvSpPr>
              <p:nvPr/>
            </p:nvSpPr>
            <p:spPr bwMode="auto">
              <a:xfrm>
                <a:off x="0" y="53"/>
                <a:ext cx="118"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621" name="Line 217"/>
              <p:cNvSpPr>
                <a:spLocks noChangeShapeType="1"/>
              </p:cNvSpPr>
              <p:nvPr/>
            </p:nvSpPr>
            <p:spPr bwMode="auto">
              <a:xfrm rot="5400000">
                <a:off x="6" y="59"/>
                <a:ext cx="118"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spTree>
  </p:cSld>
  <p:clrMapOvr>
    <a:masterClrMapping/>
  </p:clrMapOvr>
  <p:transition>
    <p:fade/>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pSp>
        <p:nvGrpSpPr>
          <p:cNvPr id="69634" name="Group 2"/>
          <p:cNvGrpSpPr>
            <a:grpSpLocks/>
          </p:cNvGrpSpPr>
          <p:nvPr/>
        </p:nvGrpSpPr>
        <p:grpSpPr bwMode="auto">
          <a:xfrm>
            <a:off x="1414463" y="1177925"/>
            <a:ext cx="5076825" cy="5213350"/>
            <a:chOff x="0" y="0"/>
            <a:chExt cx="3198" cy="3284"/>
          </a:xfrm>
        </p:grpSpPr>
        <p:grpSp>
          <p:nvGrpSpPr>
            <p:cNvPr id="69658" name="Group 3"/>
            <p:cNvGrpSpPr>
              <a:grpSpLocks/>
            </p:cNvGrpSpPr>
            <p:nvPr/>
          </p:nvGrpSpPr>
          <p:grpSpPr bwMode="auto">
            <a:xfrm>
              <a:off x="0" y="0"/>
              <a:ext cx="3198" cy="3131"/>
              <a:chOff x="0" y="0"/>
              <a:chExt cx="3198" cy="3131"/>
            </a:xfrm>
          </p:grpSpPr>
          <p:grpSp>
            <p:nvGrpSpPr>
              <p:cNvPr id="69660" name="Group 4"/>
              <p:cNvGrpSpPr>
                <a:grpSpLocks/>
              </p:cNvGrpSpPr>
              <p:nvPr/>
            </p:nvGrpSpPr>
            <p:grpSpPr bwMode="auto">
              <a:xfrm>
                <a:off x="0" y="0"/>
                <a:ext cx="3130" cy="3131"/>
                <a:chOff x="0" y="0"/>
                <a:chExt cx="3130" cy="3131"/>
              </a:xfrm>
            </p:grpSpPr>
            <p:grpSp>
              <p:nvGrpSpPr>
                <p:cNvPr id="69716" name="Group 5"/>
                <p:cNvGrpSpPr>
                  <a:grpSpLocks/>
                </p:cNvGrpSpPr>
                <p:nvPr/>
              </p:nvGrpSpPr>
              <p:grpSpPr bwMode="auto">
                <a:xfrm>
                  <a:off x="6" y="0"/>
                  <a:ext cx="3124" cy="3124"/>
                  <a:chOff x="0" y="0"/>
                  <a:chExt cx="3124" cy="3124"/>
                </a:xfrm>
              </p:grpSpPr>
              <p:sp>
                <p:nvSpPr>
                  <p:cNvPr id="69784" name="Line 6"/>
                  <p:cNvSpPr>
                    <a:spLocks noChangeShapeType="1"/>
                  </p:cNvSpPr>
                  <p:nvPr/>
                </p:nvSpPr>
                <p:spPr bwMode="auto">
                  <a:xfrm>
                    <a:off x="0" y="0"/>
                    <a:ext cx="3124" cy="0"/>
                  </a:xfrm>
                  <a:prstGeom prst="line">
                    <a:avLst/>
                  </a:prstGeom>
                  <a:noFill/>
                  <a:ln w="222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785" name="Line 7"/>
                  <p:cNvSpPr>
                    <a:spLocks noChangeShapeType="1"/>
                  </p:cNvSpPr>
                  <p:nvPr/>
                </p:nvSpPr>
                <p:spPr bwMode="auto">
                  <a:xfrm>
                    <a:off x="0" y="96"/>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786" name="Line 8"/>
                  <p:cNvSpPr>
                    <a:spLocks noChangeShapeType="1"/>
                  </p:cNvSpPr>
                  <p:nvPr/>
                </p:nvSpPr>
                <p:spPr bwMode="auto">
                  <a:xfrm>
                    <a:off x="0" y="48"/>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787" name="Line 9"/>
                  <p:cNvSpPr>
                    <a:spLocks noChangeShapeType="1"/>
                  </p:cNvSpPr>
                  <p:nvPr/>
                </p:nvSpPr>
                <p:spPr bwMode="auto">
                  <a:xfrm>
                    <a:off x="0" y="145"/>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788" name="Line 10"/>
                  <p:cNvSpPr>
                    <a:spLocks noChangeShapeType="1"/>
                  </p:cNvSpPr>
                  <p:nvPr/>
                </p:nvSpPr>
                <p:spPr bwMode="auto">
                  <a:xfrm>
                    <a:off x="0" y="183"/>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789" name="Line 11"/>
                  <p:cNvSpPr>
                    <a:spLocks noChangeShapeType="1"/>
                  </p:cNvSpPr>
                  <p:nvPr/>
                </p:nvSpPr>
                <p:spPr bwMode="auto">
                  <a:xfrm>
                    <a:off x="0" y="244"/>
                    <a:ext cx="3124" cy="0"/>
                  </a:xfrm>
                  <a:prstGeom prst="line">
                    <a:avLst/>
                  </a:prstGeom>
                  <a:noFill/>
                  <a:ln w="222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790" name="Line 12"/>
                  <p:cNvSpPr>
                    <a:spLocks noChangeShapeType="1"/>
                  </p:cNvSpPr>
                  <p:nvPr/>
                </p:nvSpPr>
                <p:spPr bwMode="auto">
                  <a:xfrm>
                    <a:off x="0" y="341"/>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791" name="Line 13"/>
                  <p:cNvSpPr>
                    <a:spLocks noChangeShapeType="1"/>
                  </p:cNvSpPr>
                  <p:nvPr/>
                </p:nvSpPr>
                <p:spPr bwMode="auto">
                  <a:xfrm>
                    <a:off x="0" y="284"/>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792" name="Line 14"/>
                  <p:cNvSpPr>
                    <a:spLocks noChangeShapeType="1"/>
                  </p:cNvSpPr>
                  <p:nvPr/>
                </p:nvSpPr>
                <p:spPr bwMode="auto">
                  <a:xfrm>
                    <a:off x="0" y="390"/>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793" name="Line 15"/>
                  <p:cNvSpPr>
                    <a:spLocks noChangeShapeType="1"/>
                  </p:cNvSpPr>
                  <p:nvPr/>
                </p:nvSpPr>
                <p:spPr bwMode="auto">
                  <a:xfrm>
                    <a:off x="0" y="428"/>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794" name="Line 16"/>
                  <p:cNvSpPr>
                    <a:spLocks noChangeShapeType="1"/>
                  </p:cNvSpPr>
                  <p:nvPr/>
                </p:nvSpPr>
                <p:spPr bwMode="auto">
                  <a:xfrm>
                    <a:off x="0" y="489"/>
                    <a:ext cx="3124" cy="0"/>
                  </a:xfrm>
                  <a:prstGeom prst="line">
                    <a:avLst/>
                  </a:prstGeom>
                  <a:noFill/>
                  <a:ln w="222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795" name="Line 17"/>
                  <p:cNvSpPr>
                    <a:spLocks noChangeShapeType="1"/>
                  </p:cNvSpPr>
                  <p:nvPr/>
                </p:nvSpPr>
                <p:spPr bwMode="auto">
                  <a:xfrm>
                    <a:off x="0" y="576"/>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796" name="Line 18"/>
                  <p:cNvSpPr>
                    <a:spLocks noChangeShapeType="1"/>
                  </p:cNvSpPr>
                  <p:nvPr/>
                </p:nvSpPr>
                <p:spPr bwMode="auto">
                  <a:xfrm>
                    <a:off x="0" y="528"/>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797" name="Line 19"/>
                  <p:cNvSpPr>
                    <a:spLocks noChangeShapeType="1"/>
                  </p:cNvSpPr>
                  <p:nvPr/>
                </p:nvSpPr>
                <p:spPr bwMode="auto">
                  <a:xfrm>
                    <a:off x="0" y="625"/>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798" name="Line 20"/>
                  <p:cNvSpPr>
                    <a:spLocks noChangeShapeType="1"/>
                  </p:cNvSpPr>
                  <p:nvPr/>
                </p:nvSpPr>
                <p:spPr bwMode="auto">
                  <a:xfrm>
                    <a:off x="0" y="672"/>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799" name="Line 21"/>
                  <p:cNvSpPr>
                    <a:spLocks noChangeShapeType="1"/>
                  </p:cNvSpPr>
                  <p:nvPr/>
                </p:nvSpPr>
                <p:spPr bwMode="auto">
                  <a:xfrm>
                    <a:off x="0" y="724"/>
                    <a:ext cx="3124" cy="0"/>
                  </a:xfrm>
                  <a:prstGeom prst="line">
                    <a:avLst/>
                  </a:prstGeom>
                  <a:noFill/>
                  <a:ln w="222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800" name="Line 22"/>
                  <p:cNvSpPr>
                    <a:spLocks noChangeShapeType="1"/>
                  </p:cNvSpPr>
                  <p:nvPr/>
                </p:nvSpPr>
                <p:spPr bwMode="auto">
                  <a:xfrm>
                    <a:off x="0" y="821"/>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801" name="Line 23"/>
                  <p:cNvSpPr>
                    <a:spLocks noChangeShapeType="1"/>
                  </p:cNvSpPr>
                  <p:nvPr/>
                </p:nvSpPr>
                <p:spPr bwMode="auto">
                  <a:xfrm>
                    <a:off x="0" y="773"/>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802" name="Line 24"/>
                  <p:cNvSpPr>
                    <a:spLocks noChangeShapeType="1"/>
                  </p:cNvSpPr>
                  <p:nvPr/>
                </p:nvSpPr>
                <p:spPr bwMode="auto">
                  <a:xfrm>
                    <a:off x="0" y="870"/>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803" name="Line 25"/>
                  <p:cNvSpPr>
                    <a:spLocks noChangeShapeType="1"/>
                  </p:cNvSpPr>
                  <p:nvPr/>
                </p:nvSpPr>
                <p:spPr bwMode="auto">
                  <a:xfrm>
                    <a:off x="0" y="917"/>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804" name="Line 26"/>
                  <p:cNvSpPr>
                    <a:spLocks noChangeShapeType="1"/>
                  </p:cNvSpPr>
                  <p:nvPr/>
                </p:nvSpPr>
                <p:spPr bwMode="auto">
                  <a:xfrm>
                    <a:off x="0" y="960"/>
                    <a:ext cx="3124" cy="0"/>
                  </a:xfrm>
                  <a:prstGeom prst="line">
                    <a:avLst/>
                  </a:prstGeom>
                  <a:noFill/>
                  <a:ln w="222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805" name="Line 27"/>
                  <p:cNvSpPr>
                    <a:spLocks noChangeShapeType="1"/>
                  </p:cNvSpPr>
                  <p:nvPr/>
                </p:nvSpPr>
                <p:spPr bwMode="auto">
                  <a:xfrm>
                    <a:off x="0" y="1056"/>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806" name="Line 28"/>
                  <p:cNvSpPr>
                    <a:spLocks noChangeShapeType="1"/>
                  </p:cNvSpPr>
                  <p:nvPr/>
                </p:nvSpPr>
                <p:spPr bwMode="auto">
                  <a:xfrm>
                    <a:off x="0" y="1008"/>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807" name="Line 29"/>
                  <p:cNvSpPr>
                    <a:spLocks noChangeShapeType="1"/>
                  </p:cNvSpPr>
                  <p:nvPr/>
                </p:nvSpPr>
                <p:spPr bwMode="auto">
                  <a:xfrm>
                    <a:off x="0" y="1105"/>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808" name="Line 30"/>
                  <p:cNvSpPr>
                    <a:spLocks noChangeShapeType="1"/>
                  </p:cNvSpPr>
                  <p:nvPr/>
                </p:nvSpPr>
                <p:spPr bwMode="auto">
                  <a:xfrm>
                    <a:off x="0" y="1152"/>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809" name="Line 31"/>
                  <p:cNvSpPr>
                    <a:spLocks noChangeShapeType="1"/>
                  </p:cNvSpPr>
                  <p:nvPr/>
                </p:nvSpPr>
                <p:spPr bwMode="auto">
                  <a:xfrm>
                    <a:off x="0" y="1204"/>
                    <a:ext cx="3124" cy="0"/>
                  </a:xfrm>
                  <a:prstGeom prst="line">
                    <a:avLst/>
                  </a:prstGeom>
                  <a:noFill/>
                  <a:ln w="222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810" name="Line 32"/>
                  <p:cNvSpPr>
                    <a:spLocks noChangeShapeType="1"/>
                  </p:cNvSpPr>
                  <p:nvPr/>
                </p:nvSpPr>
                <p:spPr bwMode="auto">
                  <a:xfrm>
                    <a:off x="0" y="1292"/>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811" name="Line 33"/>
                  <p:cNvSpPr>
                    <a:spLocks noChangeShapeType="1"/>
                  </p:cNvSpPr>
                  <p:nvPr/>
                </p:nvSpPr>
                <p:spPr bwMode="auto">
                  <a:xfrm>
                    <a:off x="0" y="1252"/>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812" name="Line 34"/>
                  <p:cNvSpPr>
                    <a:spLocks noChangeShapeType="1"/>
                  </p:cNvSpPr>
                  <p:nvPr/>
                </p:nvSpPr>
                <p:spPr bwMode="auto">
                  <a:xfrm>
                    <a:off x="0" y="1341"/>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813" name="Line 35"/>
                  <p:cNvSpPr>
                    <a:spLocks noChangeShapeType="1"/>
                  </p:cNvSpPr>
                  <p:nvPr/>
                </p:nvSpPr>
                <p:spPr bwMode="auto">
                  <a:xfrm>
                    <a:off x="0" y="1388"/>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814" name="Line 36"/>
                  <p:cNvSpPr>
                    <a:spLocks noChangeShapeType="1"/>
                  </p:cNvSpPr>
                  <p:nvPr/>
                </p:nvSpPr>
                <p:spPr bwMode="auto">
                  <a:xfrm>
                    <a:off x="0" y="1440"/>
                    <a:ext cx="3124" cy="0"/>
                  </a:xfrm>
                  <a:prstGeom prst="line">
                    <a:avLst/>
                  </a:prstGeom>
                  <a:noFill/>
                  <a:ln w="222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815" name="Line 37"/>
                  <p:cNvSpPr>
                    <a:spLocks noChangeShapeType="1"/>
                  </p:cNvSpPr>
                  <p:nvPr/>
                </p:nvSpPr>
                <p:spPr bwMode="auto">
                  <a:xfrm>
                    <a:off x="0" y="1536"/>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816" name="Line 38"/>
                  <p:cNvSpPr>
                    <a:spLocks noChangeShapeType="1"/>
                  </p:cNvSpPr>
                  <p:nvPr/>
                </p:nvSpPr>
                <p:spPr bwMode="auto">
                  <a:xfrm>
                    <a:off x="0" y="1488"/>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817" name="Line 39"/>
                  <p:cNvSpPr>
                    <a:spLocks noChangeShapeType="1"/>
                  </p:cNvSpPr>
                  <p:nvPr/>
                </p:nvSpPr>
                <p:spPr bwMode="auto">
                  <a:xfrm>
                    <a:off x="0" y="1585"/>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818" name="Line 40"/>
                  <p:cNvSpPr>
                    <a:spLocks noChangeShapeType="1"/>
                  </p:cNvSpPr>
                  <p:nvPr/>
                </p:nvSpPr>
                <p:spPr bwMode="auto">
                  <a:xfrm>
                    <a:off x="0" y="1632"/>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819" name="Line 41"/>
                  <p:cNvSpPr>
                    <a:spLocks noChangeShapeType="1"/>
                  </p:cNvSpPr>
                  <p:nvPr/>
                </p:nvSpPr>
                <p:spPr bwMode="auto">
                  <a:xfrm>
                    <a:off x="0" y="1684"/>
                    <a:ext cx="3124" cy="0"/>
                  </a:xfrm>
                  <a:prstGeom prst="line">
                    <a:avLst/>
                  </a:prstGeom>
                  <a:noFill/>
                  <a:ln w="222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820" name="Line 42"/>
                  <p:cNvSpPr>
                    <a:spLocks noChangeShapeType="1"/>
                  </p:cNvSpPr>
                  <p:nvPr/>
                </p:nvSpPr>
                <p:spPr bwMode="auto">
                  <a:xfrm>
                    <a:off x="0" y="1780"/>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821" name="Line 43"/>
                  <p:cNvSpPr>
                    <a:spLocks noChangeShapeType="1"/>
                  </p:cNvSpPr>
                  <p:nvPr/>
                </p:nvSpPr>
                <p:spPr bwMode="auto">
                  <a:xfrm>
                    <a:off x="0" y="1732"/>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822" name="Line 44"/>
                  <p:cNvSpPr>
                    <a:spLocks noChangeShapeType="1"/>
                  </p:cNvSpPr>
                  <p:nvPr/>
                </p:nvSpPr>
                <p:spPr bwMode="auto">
                  <a:xfrm>
                    <a:off x="0" y="1830"/>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823" name="Line 45"/>
                  <p:cNvSpPr>
                    <a:spLocks noChangeShapeType="1"/>
                  </p:cNvSpPr>
                  <p:nvPr/>
                </p:nvSpPr>
                <p:spPr bwMode="auto">
                  <a:xfrm>
                    <a:off x="0" y="1877"/>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824" name="Line 46"/>
                  <p:cNvSpPr>
                    <a:spLocks noChangeShapeType="1"/>
                  </p:cNvSpPr>
                  <p:nvPr/>
                </p:nvSpPr>
                <p:spPr bwMode="auto">
                  <a:xfrm>
                    <a:off x="0" y="1929"/>
                    <a:ext cx="3124" cy="0"/>
                  </a:xfrm>
                  <a:prstGeom prst="line">
                    <a:avLst/>
                  </a:prstGeom>
                  <a:noFill/>
                  <a:ln w="222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825" name="Line 47"/>
                  <p:cNvSpPr>
                    <a:spLocks noChangeShapeType="1"/>
                  </p:cNvSpPr>
                  <p:nvPr/>
                </p:nvSpPr>
                <p:spPr bwMode="auto">
                  <a:xfrm>
                    <a:off x="0" y="2024"/>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826" name="Line 48"/>
                  <p:cNvSpPr>
                    <a:spLocks noChangeShapeType="1"/>
                  </p:cNvSpPr>
                  <p:nvPr/>
                </p:nvSpPr>
                <p:spPr bwMode="auto">
                  <a:xfrm>
                    <a:off x="0" y="1976"/>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827" name="Line 49"/>
                  <p:cNvSpPr>
                    <a:spLocks noChangeShapeType="1"/>
                  </p:cNvSpPr>
                  <p:nvPr/>
                </p:nvSpPr>
                <p:spPr bwMode="auto">
                  <a:xfrm>
                    <a:off x="0" y="2073"/>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828" name="Line 50"/>
                  <p:cNvSpPr>
                    <a:spLocks noChangeShapeType="1"/>
                  </p:cNvSpPr>
                  <p:nvPr/>
                </p:nvSpPr>
                <p:spPr bwMode="auto">
                  <a:xfrm>
                    <a:off x="0" y="2120"/>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829" name="Line 51"/>
                  <p:cNvSpPr>
                    <a:spLocks noChangeShapeType="1"/>
                  </p:cNvSpPr>
                  <p:nvPr/>
                </p:nvSpPr>
                <p:spPr bwMode="auto">
                  <a:xfrm>
                    <a:off x="0" y="2173"/>
                    <a:ext cx="3124" cy="0"/>
                  </a:xfrm>
                  <a:prstGeom prst="line">
                    <a:avLst/>
                  </a:prstGeom>
                  <a:noFill/>
                  <a:ln w="222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830" name="Line 52"/>
                  <p:cNvSpPr>
                    <a:spLocks noChangeShapeType="1"/>
                  </p:cNvSpPr>
                  <p:nvPr/>
                </p:nvSpPr>
                <p:spPr bwMode="auto">
                  <a:xfrm>
                    <a:off x="0" y="2260"/>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831" name="Line 53"/>
                  <p:cNvSpPr>
                    <a:spLocks noChangeShapeType="1"/>
                  </p:cNvSpPr>
                  <p:nvPr/>
                </p:nvSpPr>
                <p:spPr bwMode="auto">
                  <a:xfrm>
                    <a:off x="0" y="2212"/>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832" name="Line 54"/>
                  <p:cNvSpPr>
                    <a:spLocks noChangeShapeType="1"/>
                  </p:cNvSpPr>
                  <p:nvPr/>
                </p:nvSpPr>
                <p:spPr bwMode="auto">
                  <a:xfrm>
                    <a:off x="0" y="2300"/>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833" name="Line 55"/>
                  <p:cNvSpPr>
                    <a:spLocks noChangeShapeType="1"/>
                  </p:cNvSpPr>
                  <p:nvPr/>
                </p:nvSpPr>
                <p:spPr bwMode="auto">
                  <a:xfrm>
                    <a:off x="0" y="2347"/>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834" name="Line 56"/>
                  <p:cNvSpPr>
                    <a:spLocks noChangeShapeType="1"/>
                  </p:cNvSpPr>
                  <p:nvPr/>
                </p:nvSpPr>
                <p:spPr bwMode="auto">
                  <a:xfrm>
                    <a:off x="0" y="2400"/>
                    <a:ext cx="3124" cy="0"/>
                  </a:xfrm>
                  <a:prstGeom prst="line">
                    <a:avLst/>
                  </a:prstGeom>
                  <a:noFill/>
                  <a:ln w="222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835" name="Line 57"/>
                  <p:cNvSpPr>
                    <a:spLocks noChangeShapeType="1"/>
                  </p:cNvSpPr>
                  <p:nvPr/>
                </p:nvSpPr>
                <p:spPr bwMode="auto">
                  <a:xfrm>
                    <a:off x="0" y="2496"/>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836" name="Line 58"/>
                  <p:cNvSpPr>
                    <a:spLocks noChangeShapeType="1"/>
                  </p:cNvSpPr>
                  <p:nvPr/>
                </p:nvSpPr>
                <p:spPr bwMode="auto">
                  <a:xfrm>
                    <a:off x="0" y="2448"/>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837" name="Line 59"/>
                  <p:cNvSpPr>
                    <a:spLocks noChangeShapeType="1"/>
                  </p:cNvSpPr>
                  <p:nvPr/>
                </p:nvSpPr>
                <p:spPr bwMode="auto">
                  <a:xfrm>
                    <a:off x="0" y="2545"/>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838" name="Line 60"/>
                  <p:cNvSpPr>
                    <a:spLocks noChangeShapeType="1"/>
                  </p:cNvSpPr>
                  <p:nvPr/>
                </p:nvSpPr>
                <p:spPr bwMode="auto">
                  <a:xfrm>
                    <a:off x="0" y="2583"/>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839" name="Line 61"/>
                  <p:cNvSpPr>
                    <a:spLocks noChangeShapeType="1"/>
                  </p:cNvSpPr>
                  <p:nvPr/>
                </p:nvSpPr>
                <p:spPr bwMode="auto">
                  <a:xfrm>
                    <a:off x="0" y="2644"/>
                    <a:ext cx="3124" cy="0"/>
                  </a:xfrm>
                  <a:prstGeom prst="line">
                    <a:avLst/>
                  </a:prstGeom>
                  <a:noFill/>
                  <a:ln w="222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840" name="Line 62"/>
                  <p:cNvSpPr>
                    <a:spLocks noChangeShapeType="1"/>
                  </p:cNvSpPr>
                  <p:nvPr/>
                </p:nvSpPr>
                <p:spPr bwMode="auto">
                  <a:xfrm>
                    <a:off x="0" y="2740"/>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841" name="Line 63"/>
                  <p:cNvSpPr>
                    <a:spLocks noChangeShapeType="1"/>
                  </p:cNvSpPr>
                  <p:nvPr/>
                </p:nvSpPr>
                <p:spPr bwMode="auto">
                  <a:xfrm>
                    <a:off x="0" y="2692"/>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842" name="Line 64"/>
                  <p:cNvSpPr>
                    <a:spLocks noChangeShapeType="1"/>
                  </p:cNvSpPr>
                  <p:nvPr/>
                </p:nvSpPr>
                <p:spPr bwMode="auto">
                  <a:xfrm>
                    <a:off x="0" y="2789"/>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843" name="Line 65"/>
                  <p:cNvSpPr>
                    <a:spLocks noChangeShapeType="1"/>
                  </p:cNvSpPr>
                  <p:nvPr/>
                </p:nvSpPr>
                <p:spPr bwMode="auto">
                  <a:xfrm>
                    <a:off x="0" y="2836"/>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844" name="Line 66"/>
                  <p:cNvSpPr>
                    <a:spLocks noChangeShapeType="1"/>
                  </p:cNvSpPr>
                  <p:nvPr/>
                </p:nvSpPr>
                <p:spPr bwMode="auto">
                  <a:xfrm>
                    <a:off x="0" y="2879"/>
                    <a:ext cx="3124" cy="0"/>
                  </a:xfrm>
                  <a:prstGeom prst="line">
                    <a:avLst/>
                  </a:prstGeom>
                  <a:noFill/>
                  <a:ln w="222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845" name="Line 67"/>
                  <p:cNvSpPr>
                    <a:spLocks noChangeShapeType="1"/>
                  </p:cNvSpPr>
                  <p:nvPr/>
                </p:nvSpPr>
                <p:spPr bwMode="auto">
                  <a:xfrm>
                    <a:off x="0" y="2976"/>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846" name="Line 68"/>
                  <p:cNvSpPr>
                    <a:spLocks noChangeShapeType="1"/>
                  </p:cNvSpPr>
                  <p:nvPr/>
                </p:nvSpPr>
                <p:spPr bwMode="auto">
                  <a:xfrm>
                    <a:off x="0" y="2928"/>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847" name="Line 69"/>
                  <p:cNvSpPr>
                    <a:spLocks noChangeShapeType="1"/>
                  </p:cNvSpPr>
                  <p:nvPr/>
                </p:nvSpPr>
                <p:spPr bwMode="auto">
                  <a:xfrm>
                    <a:off x="0" y="3024"/>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848" name="Line 70"/>
                  <p:cNvSpPr>
                    <a:spLocks noChangeShapeType="1"/>
                  </p:cNvSpPr>
                  <p:nvPr/>
                </p:nvSpPr>
                <p:spPr bwMode="auto">
                  <a:xfrm>
                    <a:off x="0" y="3071"/>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849" name="Line 71"/>
                  <p:cNvSpPr>
                    <a:spLocks noChangeShapeType="1"/>
                  </p:cNvSpPr>
                  <p:nvPr/>
                </p:nvSpPr>
                <p:spPr bwMode="auto">
                  <a:xfrm>
                    <a:off x="0" y="3124"/>
                    <a:ext cx="3124" cy="0"/>
                  </a:xfrm>
                  <a:prstGeom prst="line">
                    <a:avLst/>
                  </a:prstGeom>
                  <a:noFill/>
                  <a:ln w="222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69717" name="Group 72"/>
                <p:cNvGrpSpPr>
                  <a:grpSpLocks/>
                </p:cNvGrpSpPr>
                <p:nvPr/>
              </p:nvGrpSpPr>
              <p:grpSpPr bwMode="auto">
                <a:xfrm>
                  <a:off x="0" y="7"/>
                  <a:ext cx="3124" cy="3124"/>
                  <a:chOff x="0" y="0"/>
                  <a:chExt cx="3124" cy="3124"/>
                </a:xfrm>
              </p:grpSpPr>
              <p:sp>
                <p:nvSpPr>
                  <p:cNvPr id="69718" name="Line 73"/>
                  <p:cNvSpPr>
                    <a:spLocks noChangeShapeType="1"/>
                  </p:cNvSpPr>
                  <p:nvPr/>
                </p:nvSpPr>
                <p:spPr bwMode="auto">
                  <a:xfrm rot="5400000">
                    <a:off x="1562" y="1562"/>
                    <a:ext cx="3124" cy="0"/>
                  </a:xfrm>
                  <a:prstGeom prst="line">
                    <a:avLst/>
                  </a:prstGeom>
                  <a:noFill/>
                  <a:ln w="222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719" name="Line 74"/>
                  <p:cNvSpPr>
                    <a:spLocks noChangeShapeType="1"/>
                  </p:cNvSpPr>
                  <p:nvPr/>
                </p:nvSpPr>
                <p:spPr bwMode="auto">
                  <a:xfrm rot="5400000">
                    <a:off x="1458" y="1562"/>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720" name="Line 75"/>
                  <p:cNvSpPr>
                    <a:spLocks noChangeShapeType="1"/>
                  </p:cNvSpPr>
                  <p:nvPr/>
                </p:nvSpPr>
                <p:spPr bwMode="auto">
                  <a:xfrm rot="5400000">
                    <a:off x="1505" y="1562"/>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721" name="Line 76"/>
                  <p:cNvSpPr>
                    <a:spLocks noChangeShapeType="1"/>
                  </p:cNvSpPr>
                  <p:nvPr/>
                </p:nvSpPr>
                <p:spPr bwMode="auto">
                  <a:xfrm rot="5400000">
                    <a:off x="1408" y="1562"/>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722" name="Line 77"/>
                  <p:cNvSpPr>
                    <a:spLocks noChangeShapeType="1"/>
                  </p:cNvSpPr>
                  <p:nvPr/>
                </p:nvSpPr>
                <p:spPr bwMode="auto">
                  <a:xfrm rot="5400000">
                    <a:off x="1362" y="1562"/>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723" name="Line 78"/>
                  <p:cNvSpPr>
                    <a:spLocks noChangeShapeType="1"/>
                  </p:cNvSpPr>
                  <p:nvPr/>
                </p:nvSpPr>
                <p:spPr bwMode="auto">
                  <a:xfrm rot="5400000">
                    <a:off x="1309" y="1562"/>
                    <a:ext cx="3124" cy="0"/>
                  </a:xfrm>
                  <a:prstGeom prst="line">
                    <a:avLst/>
                  </a:prstGeom>
                  <a:noFill/>
                  <a:ln w="222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724" name="Line 79"/>
                  <p:cNvSpPr>
                    <a:spLocks noChangeShapeType="1"/>
                  </p:cNvSpPr>
                  <p:nvPr/>
                </p:nvSpPr>
                <p:spPr bwMode="auto">
                  <a:xfrm rot="5400000">
                    <a:off x="1205" y="1562"/>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725" name="Line 80"/>
                  <p:cNvSpPr>
                    <a:spLocks noChangeShapeType="1"/>
                  </p:cNvSpPr>
                  <p:nvPr/>
                </p:nvSpPr>
                <p:spPr bwMode="auto">
                  <a:xfrm rot="5400000">
                    <a:off x="1252" y="1562"/>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726" name="Line 81"/>
                  <p:cNvSpPr>
                    <a:spLocks noChangeShapeType="1"/>
                  </p:cNvSpPr>
                  <p:nvPr/>
                </p:nvSpPr>
                <p:spPr bwMode="auto">
                  <a:xfrm rot="5400000">
                    <a:off x="1164" y="1562"/>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727" name="Line 82"/>
                  <p:cNvSpPr>
                    <a:spLocks noChangeShapeType="1"/>
                  </p:cNvSpPr>
                  <p:nvPr/>
                </p:nvSpPr>
                <p:spPr bwMode="auto">
                  <a:xfrm rot="5400000">
                    <a:off x="1117" y="1562"/>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728" name="Line 83"/>
                  <p:cNvSpPr>
                    <a:spLocks noChangeShapeType="1"/>
                  </p:cNvSpPr>
                  <p:nvPr/>
                </p:nvSpPr>
                <p:spPr bwMode="auto">
                  <a:xfrm rot="5400000">
                    <a:off x="1074" y="1562"/>
                    <a:ext cx="3124" cy="0"/>
                  </a:xfrm>
                  <a:prstGeom prst="line">
                    <a:avLst/>
                  </a:prstGeom>
                  <a:noFill/>
                  <a:ln w="222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729" name="Line 84"/>
                  <p:cNvSpPr>
                    <a:spLocks noChangeShapeType="1"/>
                  </p:cNvSpPr>
                  <p:nvPr/>
                </p:nvSpPr>
                <p:spPr bwMode="auto">
                  <a:xfrm rot="5400000">
                    <a:off x="970" y="1562"/>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730" name="Line 85"/>
                  <p:cNvSpPr>
                    <a:spLocks noChangeShapeType="1"/>
                  </p:cNvSpPr>
                  <p:nvPr/>
                </p:nvSpPr>
                <p:spPr bwMode="auto">
                  <a:xfrm rot="5400000">
                    <a:off x="1017" y="1562"/>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731" name="Line 86"/>
                  <p:cNvSpPr>
                    <a:spLocks noChangeShapeType="1"/>
                  </p:cNvSpPr>
                  <p:nvPr/>
                </p:nvSpPr>
                <p:spPr bwMode="auto">
                  <a:xfrm rot="5400000">
                    <a:off x="921" y="1562"/>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732" name="Line 87"/>
                  <p:cNvSpPr>
                    <a:spLocks noChangeShapeType="1"/>
                  </p:cNvSpPr>
                  <p:nvPr/>
                </p:nvSpPr>
                <p:spPr bwMode="auto">
                  <a:xfrm rot="5400000">
                    <a:off x="883" y="1562"/>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733" name="Line 88"/>
                  <p:cNvSpPr>
                    <a:spLocks noChangeShapeType="1"/>
                  </p:cNvSpPr>
                  <p:nvPr/>
                </p:nvSpPr>
                <p:spPr bwMode="auto">
                  <a:xfrm rot="5400000">
                    <a:off x="830" y="1562"/>
                    <a:ext cx="3124" cy="0"/>
                  </a:xfrm>
                  <a:prstGeom prst="line">
                    <a:avLst/>
                  </a:prstGeom>
                  <a:noFill/>
                  <a:ln w="222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734" name="Line 89"/>
                  <p:cNvSpPr>
                    <a:spLocks noChangeShapeType="1"/>
                  </p:cNvSpPr>
                  <p:nvPr/>
                </p:nvSpPr>
                <p:spPr bwMode="auto">
                  <a:xfrm rot="5400000">
                    <a:off x="735" y="1562"/>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735" name="Line 90"/>
                  <p:cNvSpPr>
                    <a:spLocks noChangeShapeType="1"/>
                  </p:cNvSpPr>
                  <p:nvPr/>
                </p:nvSpPr>
                <p:spPr bwMode="auto">
                  <a:xfrm rot="5400000">
                    <a:off x="782" y="1562"/>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736" name="Line 91"/>
                  <p:cNvSpPr>
                    <a:spLocks noChangeShapeType="1"/>
                  </p:cNvSpPr>
                  <p:nvPr/>
                </p:nvSpPr>
                <p:spPr bwMode="auto">
                  <a:xfrm rot="5400000">
                    <a:off x="685" y="1562"/>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737" name="Line 92"/>
                  <p:cNvSpPr>
                    <a:spLocks noChangeShapeType="1"/>
                  </p:cNvSpPr>
                  <p:nvPr/>
                </p:nvSpPr>
                <p:spPr bwMode="auto">
                  <a:xfrm rot="5400000">
                    <a:off x="647" y="1562"/>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738" name="Line 93"/>
                  <p:cNvSpPr>
                    <a:spLocks noChangeShapeType="1"/>
                  </p:cNvSpPr>
                  <p:nvPr/>
                </p:nvSpPr>
                <p:spPr bwMode="auto">
                  <a:xfrm rot="5400000">
                    <a:off x="594" y="1562"/>
                    <a:ext cx="3124" cy="0"/>
                  </a:xfrm>
                  <a:prstGeom prst="line">
                    <a:avLst/>
                  </a:prstGeom>
                  <a:noFill/>
                  <a:ln w="222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739" name="Line 94"/>
                  <p:cNvSpPr>
                    <a:spLocks noChangeShapeType="1"/>
                  </p:cNvSpPr>
                  <p:nvPr/>
                </p:nvSpPr>
                <p:spPr bwMode="auto">
                  <a:xfrm rot="5400000">
                    <a:off x="500" y="1562"/>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740" name="Line 95"/>
                  <p:cNvSpPr>
                    <a:spLocks noChangeShapeType="1"/>
                  </p:cNvSpPr>
                  <p:nvPr/>
                </p:nvSpPr>
                <p:spPr bwMode="auto">
                  <a:xfrm rot="5400000">
                    <a:off x="547" y="1562"/>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741" name="Line 96"/>
                  <p:cNvSpPr>
                    <a:spLocks noChangeShapeType="1"/>
                  </p:cNvSpPr>
                  <p:nvPr/>
                </p:nvSpPr>
                <p:spPr bwMode="auto">
                  <a:xfrm rot="5400000">
                    <a:off x="450" y="1562"/>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742" name="Line 97"/>
                  <p:cNvSpPr>
                    <a:spLocks noChangeShapeType="1"/>
                  </p:cNvSpPr>
                  <p:nvPr/>
                </p:nvSpPr>
                <p:spPr bwMode="auto">
                  <a:xfrm rot="5400000">
                    <a:off x="394" y="1562"/>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743" name="Line 98"/>
                  <p:cNvSpPr>
                    <a:spLocks noChangeShapeType="1"/>
                  </p:cNvSpPr>
                  <p:nvPr/>
                </p:nvSpPr>
                <p:spPr bwMode="auto">
                  <a:xfrm rot="5400000">
                    <a:off x="350" y="1562"/>
                    <a:ext cx="3124" cy="0"/>
                  </a:xfrm>
                  <a:prstGeom prst="line">
                    <a:avLst/>
                  </a:prstGeom>
                  <a:noFill/>
                  <a:ln w="222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744" name="Line 99"/>
                  <p:cNvSpPr>
                    <a:spLocks noChangeShapeType="1"/>
                  </p:cNvSpPr>
                  <p:nvPr/>
                </p:nvSpPr>
                <p:spPr bwMode="auto">
                  <a:xfrm rot="5400000">
                    <a:off x="255" y="1562"/>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745" name="Line 100"/>
                  <p:cNvSpPr>
                    <a:spLocks noChangeShapeType="1"/>
                  </p:cNvSpPr>
                  <p:nvPr/>
                </p:nvSpPr>
                <p:spPr bwMode="auto">
                  <a:xfrm rot="5400000">
                    <a:off x="302" y="1562"/>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746" name="Line 101"/>
                  <p:cNvSpPr>
                    <a:spLocks noChangeShapeType="1"/>
                  </p:cNvSpPr>
                  <p:nvPr/>
                </p:nvSpPr>
                <p:spPr bwMode="auto">
                  <a:xfrm rot="5400000">
                    <a:off x="205" y="1562"/>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747" name="Line 102"/>
                  <p:cNvSpPr>
                    <a:spLocks noChangeShapeType="1"/>
                  </p:cNvSpPr>
                  <p:nvPr/>
                </p:nvSpPr>
                <p:spPr bwMode="auto">
                  <a:xfrm rot="5400000">
                    <a:off x="159" y="1562"/>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748" name="Line 103"/>
                  <p:cNvSpPr>
                    <a:spLocks noChangeShapeType="1"/>
                  </p:cNvSpPr>
                  <p:nvPr/>
                </p:nvSpPr>
                <p:spPr bwMode="auto">
                  <a:xfrm rot="5400000">
                    <a:off x="116" y="1562"/>
                    <a:ext cx="3124" cy="0"/>
                  </a:xfrm>
                  <a:prstGeom prst="line">
                    <a:avLst/>
                  </a:prstGeom>
                  <a:noFill/>
                  <a:ln w="222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749" name="Line 104"/>
                  <p:cNvSpPr>
                    <a:spLocks noChangeShapeType="1"/>
                  </p:cNvSpPr>
                  <p:nvPr/>
                </p:nvSpPr>
                <p:spPr bwMode="auto">
                  <a:xfrm rot="5400000">
                    <a:off x="12" y="1562"/>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750" name="Line 105"/>
                  <p:cNvSpPr>
                    <a:spLocks noChangeShapeType="1"/>
                  </p:cNvSpPr>
                  <p:nvPr/>
                </p:nvSpPr>
                <p:spPr bwMode="auto">
                  <a:xfrm rot="5400000">
                    <a:off x="59" y="1562"/>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751" name="Line 106"/>
                  <p:cNvSpPr>
                    <a:spLocks noChangeShapeType="1"/>
                  </p:cNvSpPr>
                  <p:nvPr/>
                </p:nvSpPr>
                <p:spPr bwMode="auto">
                  <a:xfrm rot="5400000">
                    <a:off x="-29" y="1562"/>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752" name="Line 107"/>
                  <p:cNvSpPr>
                    <a:spLocks noChangeShapeType="1"/>
                  </p:cNvSpPr>
                  <p:nvPr/>
                </p:nvSpPr>
                <p:spPr bwMode="auto">
                  <a:xfrm rot="5400000">
                    <a:off x="-76" y="1562"/>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753" name="Line 108"/>
                  <p:cNvSpPr>
                    <a:spLocks noChangeShapeType="1"/>
                  </p:cNvSpPr>
                  <p:nvPr/>
                </p:nvSpPr>
                <p:spPr bwMode="auto">
                  <a:xfrm rot="5400000">
                    <a:off x="-120" y="1562"/>
                    <a:ext cx="3124" cy="0"/>
                  </a:xfrm>
                  <a:prstGeom prst="line">
                    <a:avLst/>
                  </a:prstGeom>
                  <a:noFill/>
                  <a:ln w="222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754" name="Line 109"/>
                  <p:cNvSpPr>
                    <a:spLocks noChangeShapeType="1"/>
                  </p:cNvSpPr>
                  <p:nvPr/>
                </p:nvSpPr>
                <p:spPr bwMode="auto">
                  <a:xfrm rot="5400000">
                    <a:off x="-223" y="1562"/>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755" name="Line 110"/>
                  <p:cNvSpPr>
                    <a:spLocks noChangeShapeType="1"/>
                  </p:cNvSpPr>
                  <p:nvPr/>
                </p:nvSpPr>
                <p:spPr bwMode="auto">
                  <a:xfrm rot="5400000">
                    <a:off x="-177" y="1562"/>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756" name="Line 111"/>
                  <p:cNvSpPr>
                    <a:spLocks noChangeShapeType="1"/>
                  </p:cNvSpPr>
                  <p:nvPr/>
                </p:nvSpPr>
                <p:spPr bwMode="auto">
                  <a:xfrm rot="5400000">
                    <a:off x="-264" y="1562"/>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757" name="Line 112"/>
                  <p:cNvSpPr>
                    <a:spLocks noChangeShapeType="1"/>
                  </p:cNvSpPr>
                  <p:nvPr/>
                </p:nvSpPr>
                <p:spPr bwMode="auto">
                  <a:xfrm rot="5400000">
                    <a:off x="-320" y="1562"/>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758" name="Line 113"/>
                  <p:cNvSpPr>
                    <a:spLocks noChangeShapeType="1"/>
                  </p:cNvSpPr>
                  <p:nvPr/>
                </p:nvSpPr>
                <p:spPr bwMode="auto">
                  <a:xfrm rot="5400000">
                    <a:off x="-369" y="1562"/>
                    <a:ext cx="3124" cy="0"/>
                  </a:xfrm>
                  <a:prstGeom prst="line">
                    <a:avLst/>
                  </a:prstGeom>
                  <a:noFill/>
                  <a:ln w="222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759" name="Line 114"/>
                  <p:cNvSpPr>
                    <a:spLocks noChangeShapeType="1"/>
                  </p:cNvSpPr>
                  <p:nvPr/>
                </p:nvSpPr>
                <p:spPr bwMode="auto">
                  <a:xfrm rot="5400000">
                    <a:off x="-465" y="1562"/>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760" name="Line 115"/>
                  <p:cNvSpPr>
                    <a:spLocks noChangeShapeType="1"/>
                  </p:cNvSpPr>
                  <p:nvPr/>
                </p:nvSpPr>
                <p:spPr bwMode="auto">
                  <a:xfrm rot="5400000">
                    <a:off x="-417" y="1562"/>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761" name="Line 116"/>
                  <p:cNvSpPr>
                    <a:spLocks noChangeShapeType="1"/>
                  </p:cNvSpPr>
                  <p:nvPr/>
                </p:nvSpPr>
                <p:spPr bwMode="auto">
                  <a:xfrm rot="5400000">
                    <a:off x="-514" y="1562"/>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762" name="Line 117"/>
                  <p:cNvSpPr>
                    <a:spLocks noChangeShapeType="1"/>
                  </p:cNvSpPr>
                  <p:nvPr/>
                </p:nvSpPr>
                <p:spPr bwMode="auto">
                  <a:xfrm rot="5400000">
                    <a:off x="-561" y="1562"/>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763" name="Line 118"/>
                  <p:cNvSpPr>
                    <a:spLocks noChangeShapeType="1"/>
                  </p:cNvSpPr>
                  <p:nvPr/>
                </p:nvSpPr>
                <p:spPr bwMode="auto">
                  <a:xfrm rot="5400000">
                    <a:off x="-604" y="1562"/>
                    <a:ext cx="3124" cy="0"/>
                  </a:xfrm>
                  <a:prstGeom prst="line">
                    <a:avLst/>
                  </a:prstGeom>
                  <a:noFill/>
                  <a:ln w="222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764" name="Line 119"/>
                  <p:cNvSpPr>
                    <a:spLocks noChangeShapeType="1"/>
                  </p:cNvSpPr>
                  <p:nvPr/>
                </p:nvSpPr>
                <p:spPr bwMode="auto">
                  <a:xfrm rot="5400000">
                    <a:off x="-700" y="1562"/>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765" name="Line 120"/>
                  <p:cNvSpPr>
                    <a:spLocks noChangeShapeType="1"/>
                  </p:cNvSpPr>
                  <p:nvPr/>
                </p:nvSpPr>
                <p:spPr bwMode="auto">
                  <a:xfrm rot="5400000">
                    <a:off x="-661" y="1562"/>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766" name="Line 121"/>
                  <p:cNvSpPr>
                    <a:spLocks noChangeShapeType="1"/>
                  </p:cNvSpPr>
                  <p:nvPr/>
                </p:nvSpPr>
                <p:spPr bwMode="auto">
                  <a:xfrm rot="5400000">
                    <a:off x="-749" y="1562"/>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767" name="Line 122"/>
                  <p:cNvSpPr>
                    <a:spLocks noChangeShapeType="1"/>
                  </p:cNvSpPr>
                  <p:nvPr/>
                </p:nvSpPr>
                <p:spPr bwMode="auto">
                  <a:xfrm rot="5400000">
                    <a:off x="-796" y="1562"/>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768" name="Line 123"/>
                  <p:cNvSpPr>
                    <a:spLocks noChangeShapeType="1"/>
                  </p:cNvSpPr>
                  <p:nvPr/>
                </p:nvSpPr>
                <p:spPr bwMode="auto">
                  <a:xfrm rot="5400000">
                    <a:off x="-841" y="1562"/>
                    <a:ext cx="3124" cy="0"/>
                  </a:xfrm>
                  <a:prstGeom prst="line">
                    <a:avLst/>
                  </a:prstGeom>
                  <a:noFill/>
                  <a:ln w="222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769" name="Line 124"/>
                  <p:cNvSpPr>
                    <a:spLocks noChangeShapeType="1"/>
                  </p:cNvSpPr>
                  <p:nvPr/>
                </p:nvSpPr>
                <p:spPr bwMode="auto">
                  <a:xfrm rot="5400000">
                    <a:off x="-936" y="1562"/>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770" name="Line 125"/>
                  <p:cNvSpPr>
                    <a:spLocks noChangeShapeType="1"/>
                  </p:cNvSpPr>
                  <p:nvPr/>
                </p:nvSpPr>
                <p:spPr bwMode="auto">
                  <a:xfrm rot="5400000">
                    <a:off x="-889" y="1562"/>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771" name="Line 126"/>
                  <p:cNvSpPr>
                    <a:spLocks noChangeShapeType="1"/>
                  </p:cNvSpPr>
                  <p:nvPr/>
                </p:nvSpPr>
                <p:spPr bwMode="auto">
                  <a:xfrm rot="5400000">
                    <a:off x="-985" y="1562"/>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772" name="Line 127"/>
                  <p:cNvSpPr>
                    <a:spLocks noChangeShapeType="1"/>
                  </p:cNvSpPr>
                  <p:nvPr/>
                </p:nvSpPr>
                <p:spPr bwMode="auto">
                  <a:xfrm rot="5400000">
                    <a:off x="-1033" y="1562"/>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773" name="Line 128"/>
                  <p:cNvSpPr>
                    <a:spLocks noChangeShapeType="1"/>
                  </p:cNvSpPr>
                  <p:nvPr/>
                </p:nvSpPr>
                <p:spPr bwMode="auto">
                  <a:xfrm rot="5400000">
                    <a:off x="-1076" y="1562"/>
                    <a:ext cx="3124" cy="0"/>
                  </a:xfrm>
                  <a:prstGeom prst="line">
                    <a:avLst/>
                  </a:prstGeom>
                  <a:noFill/>
                  <a:ln w="222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774" name="Line 129"/>
                  <p:cNvSpPr>
                    <a:spLocks noChangeShapeType="1"/>
                  </p:cNvSpPr>
                  <p:nvPr/>
                </p:nvSpPr>
                <p:spPr bwMode="auto">
                  <a:xfrm rot="5400000">
                    <a:off x="-1171" y="1562"/>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775" name="Line 130"/>
                  <p:cNvSpPr>
                    <a:spLocks noChangeShapeType="1"/>
                  </p:cNvSpPr>
                  <p:nvPr/>
                </p:nvSpPr>
                <p:spPr bwMode="auto">
                  <a:xfrm rot="5400000">
                    <a:off x="-1133" y="1562"/>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776" name="Line 131"/>
                  <p:cNvSpPr>
                    <a:spLocks noChangeShapeType="1"/>
                  </p:cNvSpPr>
                  <p:nvPr/>
                </p:nvSpPr>
                <p:spPr bwMode="auto">
                  <a:xfrm rot="5400000">
                    <a:off x="-1221" y="1562"/>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777" name="Line 132"/>
                  <p:cNvSpPr>
                    <a:spLocks noChangeShapeType="1"/>
                  </p:cNvSpPr>
                  <p:nvPr/>
                </p:nvSpPr>
                <p:spPr bwMode="auto">
                  <a:xfrm rot="5400000">
                    <a:off x="-1268" y="1562"/>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778" name="Line 133"/>
                  <p:cNvSpPr>
                    <a:spLocks noChangeShapeType="1"/>
                  </p:cNvSpPr>
                  <p:nvPr/>
                </p:nvSpPr>
                <p:spPr bwMode="auto">
                  <a:xfrm rot="5400000">
                    <a:off x="-1309" y="1562"/>
                    <a:ext cx="3124" cy="0"/>
                  </a:xfrm>
                  <a:prstGeom prst="line">
                    <a:avLst/>
                  </a:prstGeom>
                  <a:noFill/>
                  <a:ln w="222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779" name="Line 134"/>
                  <p:cNvSpPr>
                    <a:spLocks noChangeShapeType="1"/>
                  </p:cNvSpPr>
                  <p:nvPr/>
                </p:nvSpPr>
                <p:spPr bwMode="auto">
                  <a:xfrm rot="5400000">
                    <a:off x="-1413" y="1562"/>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780" name="Line 135"/>
                  <p:cNvSpPr>
                    <a:spLocks noChangeShapeType="1"/>
                  </p:cNvSpPr>
                  <p:nvPr/>
                </p:nvSpPr>
                <p:spPr bwMode="auto">
                  <a:xfrm rot="5400000">
                    <a:off x="-1367" y="1562"/>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781" name="Line 136"/>
                  <p:cNvSpPr>
                    <a:spLocks noChangeShapeType="1"/>
                  </p:cNvSpPr>
                  <p:nvPr/>
                </p:nvSpPr>
                <p:spPr bwMode="auto">
                  <a:xfrm rot="5400000">
                    <a:off x="-1463" y="1562"/>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782" name="Line 137"/>
                  <p:cNvSpPr>
                    <a:spLocks noChangeShapeType="1"/>
                  </p:cNvSpPr>
                  <p:nvPr/>
                </p:nvSpPr>
                <p:spPr bwMode="auto">
                  <a:xfrm rot="5400000">
                    <a:off x="-1510" y="1562"/>
                    <a:ext cx="312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783" name="Line 138"/>
                  <p:cNvSpPr>
                    <a:spLocks noChangeShapeType="1"/>
                  </p:cNvSpPr>
                  <p:nvPr/>
                </p:nvSpPr>
                <p:spPr bwMode="auto">
                  <a:xfrm rot="5400000">
                    <a:off x="-1562" y="1562"/>
                    <a:ext cx="3124" cy="0"/>
                  </a:xfrm>
                  <a:prstGeom prst="line">
                    <a:avLst/>
                  </a:prstGeom>
                  <a:noFill/>
                  <a:ln w="222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sp>
            <p:nvSpPr>
              <p:cNvPr id="69661" name="Line 139"/>
              <p:cNvSpPr>
                <a:spLocks noChangeShapeType="1"/>
              </p:cNvSpPr>
              <p:nvPr/>
            </p:nvSpPr>
            <p:spPr bwMode="auto">
              <a:xfrm flipV="1">
                <a:off x="487" y="235"/>
                <a:ext cx="0" cy="2653"/>
              </a:xfrm>
              <a:prstGeom prst="line">
                <a:avLst/>
              </a:prstGeom>
              <a:noFill/>
              <a:ln w="22225">
                <a:solidFill>
                  <a:srgbClr val="000000"/>
                </a:solidFill>
                <a:round/>
                <a:headEnd/>
                <a:tailEnd type="stealth" w="lg" len="lg"/>
              </a:ln>
              <a:extLst>
                <a:ext uri="{909E8E84-426E-40DD-AFC4-6F175D3DCCD1}">
                  <a14:hiddenFill xmlns:a14="http://schemas.microsoft.com/office/drawing/2010/main">
                    <a:noFill/>
                  </a14:hiddenFill>
                </a:ext>
              </a:extLst>
            </p:spPr>
            <p:txBody>
              <a:bodyPr/>
              <a:lstStyle/>
              <a:p>
                <a:endParaRPr lang="zh-CN" altLang="en-US"/>
              </a:p>
            </p:txBody>
          </p:sp>
          <p:sp>
            <p:nvSpPr>
              <p:cNvPr id="69662" name="Line 140"/>
              <p:cNvSpPr>
                <a:spLocks noChangeShapeType="1"/>
              </p:cNvSpPr>
              <p:nvPr/>
            </p:nvSpPr>
            <p:spPr bwMode="auto">
              <a:xfrm>
                <a:off x="483" y="2881"/>
                <a:ext cx="2290" cy="0"/>
              </a:xfrm>
              <a:prstGeom prst="line">
                <a:avLst/>
              </a:prstGeom>
              <a:noFill/>
              <a:ln w="22225">
                <a:solidFill>
                  <a:srgbClr val="000000"/>
                </a:solidFill>
                <a:round/>
                <a:headEnd/>
                <a:tailEnd type="stealth" w="lg" len="lg"/>
              </a:ln>
              <a:extLst>
                <a:ext uri="{909E8E84-426E-40DD-AFC4-6F175D3DCCD1}">
                  <a14:hiddenFill xmlns:a14="http://schemas.microsoft.com/office/drawing/2010/main">
                    <a:noFill/>
                  </a14:hiddenFill>
                </a:ext>
              </a:extLst>
            </p:spPr>
            <p:txBody>
              <a:bodyPr/>
              <a:lstStyle/>
              <a:p>
                <a:endParaRPr lang="zh-CN" altLang="en-US"/>
              </a:p>
            </p:txBody>
          </p:sp>
          <p:sp>
            <p:nvSpPr>
              <p:cNvPr id="69663" name="Line 141"/>
              <p:cNvSpPr>
                <a:spLocks noChangeShapeType="1"/>
              </p:cNvSpPr>
              <p:nvPr/>
            </p:nvSpPr>
            <p:spPr bwMode="auto">
              <a:xfrm>
                <a:off x="1912" y="2834"/>
                <a:ext cx="0" cy="55"/>
              </a:xfrm>
              <a:prstGeom prst="line">
                <a:avLst/>
              </a:prstGeom>
              <a:noFill/>
              <a:ln w="19050">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664" name="Line 142"/>
              <p:cNvSpPr>
                <a:spLocks noChangeShapeType="1"/>
              </p:cNvSpPr>
              <p:nvPr/>
            </p:nvSpPr>
            <p:spPr bwMode="auto">
              <a:xfrm>
                <a:off x="1441" y="2834"/>
                <a:ext cx="0" cy="55"/>
              </a:xfrm>
              <a:prstGeom prst="line">
                <a:avLst/>
              </a:prstGeom>
              <a:noFill/>
              <a:ln w="19050">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665" name="Line 143"/>
              <p:cNvSpPr>
                <a:spLocks noChangeShapeType="1"/>
              </p:cNvSpPr>
              <p:nvPr/>
            </p:nvSpPr>
            <p:spPr bwMode="auto">
              <a:xfrm>
                <a:off x="955" y="2831"/>
                <a:ext cx="0" cy="55"/>
              </a:xfrm>
              <a:prstGeom prst="line">
                <a:avLst/>
              </a:prstGeom>
              <a:noFill/>
              <a:ln w="19050">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666" name="Line 144"/>
              <p:cNvSpPr>
                <a:spLocks noChangeShapeType="1"/>
              </p:cNvSpPr>
              <p:nvPr/>
            </p:nvSpPr>
            <p:spPr bwMode="auto">
              <a:xfrm>
                <a:off x="2392" y="2834"/>
                <a:ext cx="0" cy="55"/>
              </a:xfrm>
              <a:prstGeom prst="line">
                <a:avLst/>
              </a:prstGeom>
              <a:noFill/>
              <a:ln w="19050">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667" name="Line 145"/>
              <p:cNvSpPr>
                <a:spLocks noChangeShapeType="1"/>
              </p:cNvSpPr>
              <p:nvPr/>
            </p:nvSpPr>
            <p:spPr bwMode="auto">
              <a:xfrm rot="5400000">
                <a:off x="496" y="1394"/>
                <a:ext cx="0" cy="55"/>
              </a:xfrm>
              <a:prstGeom prst="line">
                <a:avLst/>
              </a:prstGeom>
              <a:noFill/>
              <a:ln w="19050">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668" name="Line 146"/>
              <p:cNvSpPr>
                <a:spLocks noChangeShapeType="1"/>
              </p:cNvSpPr>
              <p:nvPr/>
            </p:nvSpPr>
            <p:spPr bwMode="auto">
              <a:xfrm rot="5400000">
                <a:off x="496" y="1886"/>
                <a:ext cx="0" cy="55"/>
              </a:xfrm>
              <a:prstGeom prst="line">
                <a:avLst/>
              </a:prstGeom>
              <a:noFill/>
              <a:ln w="19050">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669" name="Line 147"/>
              <p:cNvSpPr>
                <a:spLocks noChangeShapeType="1"/>
              </p:cNvSpPr>
              <p:nvPr/>
            </p:nvSpPr>
            <p:spPr bwMode="auto">
              <a:xfrm rot="5400000">
                <a:off x="496" y="2351"/>
                <a:ext cx="0" cy="55"/>
              </a:xfrm>
              <a:prstGeom prst="line">
                <a:avLst/>
              </a:prstGeom>
              <a:noFill/>
              <a:ln w="19050">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670" name="Line 148"/>
              <p:cNvSpPr>
                <a:spLocks noChangeShapeType="1"/>
              </p:cNvSpPr>
              <p:nvPr/>
            </p:nvSpPr>
            <p:spPr bwMode="auto">
              <a:xfrm rot="5400000">
                <a:off x="496" y="446"/>
                <a:ext cx="0" cy="55"/>
              </a:xfrm>
              <a:prstGeom prst="line">
                <a:avLst/>
              </a:prstGeom>
              <a:noFill/>
              <a:ln w="19050">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671" name="Line 149"/>
              <p:cNvSpPr>
                <a:spLocks noChangeShapeType="1"/>
              </p:cNvSpPr>
              <p:nvPr/>
            </p:nvSpPr>
            <p:spPr bwMode="auto">
              <a:xfrm rot="5400000">
                <a:off x="496" y="914"/>
                <a:ext cx="0" cy="55"/>
              </a:xfrm>
              <a:prstGeom prst="line">
                <a:avLst/>
              </a:prstGeom>
              <a:noFill/>
              <a:ln w="19050">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672" name="Text Box 150"/>
              <p:cNvSpPr txBox="1">
                <a:spLocks noChangeArrowheads="1"/>
              </p:cNvSpPr>
              <p:nvPr/>
            </p:nvSpPr>
            <p:spPr bwMode="auto">
              <a:xfrm>
                <a:off x="243" y="34"/>
                <a:ext cx="483"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ts val="575"/>
                  </a:spcBef>
                  <a:buClr>
                    <a:schemeClr val="accent1"/>
                  </a:buClr>
                  <a:buSzPct val="85000"/>
                  <a:buFont typeface="Wingdings 2" panose="05020102010507070707" pitchFamily="18" charset="2"/>
                  <a:buChar char=""/>
                  <a:defRPr sz="2600">
                    <a:solidFill>
                      <a:schemeClr val="tx1"/>
                    </a:solidFill>
                    <a:latin typeface="Arial" panose="020B0604020202020204" pitchFamily="34" charset="0"/>
                    <a:ea typeface="宋体" panose="02010600030101010101" pitchFamily="2" charset="-122"/>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ts val="375"/>
                  </a:spcBef>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
                    <a:srgbClr val="FF0000"/>
                  </a:buClr>
                  <a:buSzPct val="130000"/>
                  <a:buFont typeface="Monotype Sorts" pitchFamily="2" charset="2"/>
                  <a:buNone/>
                </a:pPr>
                <a:r>
                  <a:rPr lang="en-US" altLang="zh-CN" sz="1600" i="1"/>
                  <a:t>I </a:t>
                </a:r>
                <a:r>
                  <a:rPr lang="en-US" altLang="zh-CN" sz="1600"/>
                  <a:t>(mA)</a:t>
                </a:r>
                <a:endParaRPr lang="en-US" altLang="zh-CN" sz="2400"/>
              </a:p>
            </p:txBody>
          </p:sp>
          <p:sp>
            <p:nvSpPr>
              <p:cNvPr id="69673" name="Text Box 151"/>
              <p:cNvSpPr txBox="1">
                <a:spLocks noChangeArrowheads="1"/>
              </p:cNvSpPr>
              <p:nvPr/>
            </p:nvSpPr>
            <p:spPr bwMode="auto">
              <a:xfrm>
                <a:off x="2780" y="2792"/>
                <a:ext cx="41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ts val="575"/>
                  </a:spcBef>
                  <a:buClr>
                    <a:schemeClr val="accent1"/>
                  </a:buClr>
                  <a:buSzPct val="85000"/>
                  <a:buFont typeface="Wingdings 2" panose="05020102010507070707" pitchFamily="18" charset="2"/>
                  <a:buChar char=""/>
                  <a:defRPr sz="2600">
                    <a:solidFill>
                      <a:schemeClr val="tx1"/>
                    </a:solidFill>
                    <a:latin typeface="Arial" panose="020B0604020202020204" pitchFamily="34" charset="0"/>
                    <a:ea typeface="宋体" panose="02010600030101010101" pitchFamily="2" charset="-122"/>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ts val="375"/>
                  </a:spcBef>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
                    <a:srgbClr val="FF0000"/>
                  </a:buClr>
                  <a:buSzPct val="130000"/>
                  <a:buFont typeface="Monotype Sorts" pitchFamily="2" charset="2"/>
                  <a:buNone/>
                </a:pPr>
                <a:r>
                  <a:rPr lang="en-US" altLang="zh-CN" sz="1600" i="1"/>
                  <a:t>U </a:t>
                </a:r>
                <a:r>
                  <a:rPr lang="en-US" altLang="zh-CN" sz="1600"/>
                  <a:t>(V)</a:t>
                </a:r>
                <a:endParaRPr lang="en-US" altLang="zh-CN" sz="2400"/>
              </a:p>
            </p:txBody>
          </p:sp>
          <p:sp>
            <p:nvSpPr>
              <p:cNvPr id="69674" name="Text Box 152"/>
              <p:cNvSpPr txBox="1">
                <a:spLocks noChangeArrowheads="1"/>
              </p:cNvSpPr>
              <p:nvPr/>
            </p:nvSpPr>
            <p:spPr bwMode="auto">
              <a:xfrm>
                <a:off x="347" y="2808"/>
                <a:ext cx="14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spcBef>
                    <a:spcPts val="575"/>
                  </a:spcBef>
                  <a:buClr>
                    <a:schemeClr val="accent1"/>
                  </a:buClr>
                  <a:buSzPct val="85000"/>
                  <a:buFont typeface="Wingdings 2" panose="05020102010507070707" pitchFamily="18" charset="2"/>
                  <a:buChar char=""/>
                  <a:defRPr sz="2600">
                    <a:solidFill>
                      <a:schemeClr val="tx1"/>
                    </a:solidFill>
                    <a:latin typeface="Arial" panose="020B0604020202020204" pitchFamily="34" charset="0"/>
                    <a:ea typeface="宋体" panose="02010600030101010101" pitchFamily="2" charset="-122"/>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ts val="375"/>
                  </a:spcBef>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
                    <a:srgbClr val="FF0000"/>
                  </a:buClr>
                  <a:buSzPct val="130000"/>
                  <a:buFont typeface="Monotype Sorts" pitchFamily="2" charset="2"/>
                  <a:buNone/>
                </a:pPr>
                <a:r>
                  <a:rPr lang="en-US" altLang="zh-CN" sz="2000">
                    <a:latin typeface="宋体" panose="02010600030101010101" pitchFamily="2" charset="-122"/>
                  </a:rPr>
                  <a:t>o</a:t>
                </a:r>
                <a:endParaRPr lang="en-US" altLang="zh-CN" sz="2400"/>
              </a:p>
            </p:txBody>
          </p:sp>
          <p:sp>
            <p:nvSpPr>
              <p:cNvPr id="69675" name="Text Box 153"/>
              <p:cNvSpPr txBox="1">
                <a:spLocks noChangeArrowheads="1"/>
              </p:cNvSpPr>
              <p:nvPr/>
            </p:nvSpPr>
            <p:spPr bwMode="auto">
              <a:xfrm>
                <a:off x="863" y="2897"/>
                <a:ext cx="206"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spcBef>
                    <a:spcPts val="575"/>
                  </a:spcBef>
                  <a:buClr>
                    <a:schemeClr val="accent1"/>
                  </a:buClr>
                  <a:buSzPct val="85000"/>
                  <a:buFont typeface="Wingdings 2" panose="05020102010507070707" pitchFamily="18" charset="2"/>
                  <a:buChar char=""/>
                  <a:defRPr sz="2600">
                    <a:solidFill>
                      <a:schemeClr val="tx1"/>
                    </a:solidFill>
                    <a:latin typeface="Arial" panose="020B0604020202020204" pitchFamily="34" charset="0"/>
                    <a:ea typeface="宋体" panose="02010600030101010101" pitchFamily="2" charset="-122"/>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ts val="375"/>
                  </a:spcBef>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
                    <a:srgbClr val="FF0000"/>
                  </a:buClr>
                  <a:buSzPct val="130000"/>
                  <a:buFont typeface="Monotype Sorts" pitchFamily="2" charset="2"/>
                  <a:buNone/>
                </a:pPr>
                <a:r>
                  <a:rPr lang="en-US" altLang="zh-CN" sz="1200"/>
                  <a:t>1.00</a:t>
                </a:r>
                <a:endParaRPr lang="en-US" altLang="zh-CN" sz="2400"/>
              </a:p>
            </p:txBody>
          </p:sp>
          <p:sp>
            <p:nvSpPr>
              <p:cNvPr id="69676" name="Text Box 154"/>
              <p:cNvSpPr txBox="1">
                <a:spLocks noChangeArrowheads="1"/>
              </p:cNvSpPr>
              <p:nvPr/>
            </p:nvSpPr>
            <p:spPr bwMode="auto">
              <a:xfrm>
                <a:off x="1337" y="2897"/>
                <a:ext cx="206"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spcBef>
                    <a:spcPts val="575"/>
                  </a:spcBef>
                  <a:buClr>
                    <a:schemeClr val="accent1"/>
                  </a:buClr>
                  <a:buSzPct val="85000"/>
                  <a:buFont typeface="Wingdings 2" panose="05020102010507070707" pitchFamily="18" charset="2"/>
                  <a:buChar char=""/>
                  <a:defRPr sz="2600">
                    <a:solidFill>
                      <a:schemeClr val="tx1"/>
                    </a:solidFill>
                    <a:latin typeface="Arial" panose="020B0604020202020204" pitchFamily="34" charset="0"/>
                    <a:ea typeface="宋体" panose="02010600030101010101" pitchFamily="2" charset="-122"/>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ts val="375"/>
                  </a:spcBef>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
                    <a:srgbClr val="FF0000"/>
                  </a:buClr>
                  <a:buSzPct val="130000"/>
                  <a:buFont typeface="Monotype Sorts" pitchFamily="2" charset="2"/>
                  <a:buNone/>
                </a:pPr>
                <a:r>
                  <a:rPr lang="en-US" altLang="zh-CN" sz="1200"/>
                  <a:t>2.00</a:t>
                </a:r>
                <a:endParaRPr lang="en-US" altLang="zh-CN" sz="2400"/>
              </a:p>
            </p:txBody>
          </p:sp>
          <p:sp>
            <p:nvSpPr>
              <p:cNvPr id="69677" name="Text Box 155"/>
              <p:cNvSpPr txBox="1">
                <a:spLocks noChangeArrowheads="1"/>
              </p:cNvSpPr>
              <p:nvPr/>
            </p:nvSpPr>
            <p:spPr bwMode="auto">
              <a:xfrm>
                <a:off x="1775" y="2897"/>
                <a:ext cx="254"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spcBef>
                    <a:spcPts val="575"/>
                  </a:spcBef>
                  <a:buClr>
                    <a:schemeClr val="accent1"/>
                  </a:buClr>
                  <a:buSzPct val="85000"/>
                  <a:buFont typeface="Wingdings 2" panose="05020102010507070707" pitchFamily="18" charset="2"/>
                  <a:buChar char=""/>
                  <a:defRPr sz="2600">
                    <a:solidFill>
                      <a:schemeClr val="tx1"/>
                    </a:solidFill>
                    <a:latin typeface="Arial" panose="020B0604020202020204" pitchFamily="34" charset="0"/>
                    <a:ea typeface="宋体" panose="02010600030101010101" pitchFamily="2" charset="-122"/>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ts val="375"/>
                  </a:spcBef>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
                    <a:srgbClr val="FF0000"/>
                  </a:buClr>
                  <a:buSzPct val="130000"/>
                  <a:buFont typeface="Monotype Sorts" pitchFamily="2" charset="2"/>
                  <a:buNone/>
                </a:pPr>
                <a:r>
                  <a:rPr lang="en-US" altLang="zh-CN" sz="1200"/>
                  <a:t>3.00</a:t>
                </a:r>
                <a:endParaRPr lang="en-US" altLang="zh-CN" sz="2400"/>
              </a:p>
            </p:txBody>
          </p:sp>
          <p:sp>
            <p:nvSpPr>
              <p:cNvPr id="69678" name="Text Box 156"/>
              <p:cNvSpPr txBox="1">
                <a:spLocks noChangeArrowheads="1"/>
              </p:cNvSpPr>
              <p:nvPr/>
            </p:nvSpPr>
            <p:spPr bwMode="auto">
              <a:xfrm>
                <a:off x="2243" y="2897"/>
                <a:ext cx="248"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spcBef>
                    <a:spcPts val="575"/>
                  </a:spcBef>
                  <a:buClr>
                    <a:schemeClr val="accent1"/>
                  </a:buClr>
                  <a:buSzPct val="85000"/>
                  <a:buFont typeface="Wingdings 2" panose="05020102010507070707" pitchFamily="18" charset="2"/>
                  <a:buChar char=""/>
                  <a:defRPr sz="2600">
                    <a:solidFill>
                      <a:schemeClr val="tx1"/>
                    </a:solidFill>
                    <a:latin typeface="Arial" panose="020B0604020202020204" pitchFamily="34" charset="0"/>
                    <a:ea typeface="宋体" panose="02010600030101010101" pitchFamily="2" charset="-122"/>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ts val="375"/>
                  </a:spcBef>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
                    <a:srgbClr val="FF0000"/>
                  </a:buClr>
                  <a:buSzPct val="130000"/>
                  <a:buFont typeface="Monotype Sorts" pitchFamily="2" charset="2"/>
                  <a:buNone/>
                </a:pPr>
                <a:r>
                  <a:rPr lang="en-US" altLang="zh-CN" sz="1200"/>
                  <a:t>4.00</a:t>
                </a:r>
                <a:endParaRPr lang="en-US" altLang="zh-CN" sz="2400"/>
              </a:p>
            </p:txBody>
          </p:sp>
          <p:sp>
            <p:nvSpPr>
              <p:cNvPr id="69679" name="Text Box 157"/>
              <p:cNvSpPr txBox="1">
                <a:spLocks noChangeArrowheads="1"/>
              </p:cNvSpPr>
              <p:nvPr/>
            </p:nvSpPr>
            <p:spPr bwMode="auto">
              <a:xfrm>
                <a:off x="269" y="1877"/>
                <a:ext cx="206"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spcBef>
                    <a:spcPts val="575"/>
                  </a:spcBef>
                  <a:buClr>
                    <a:schemeClr val="accent1"/>
                  </a:buClr>
                  <a:buSzPct val="85000"/>
                  <a:buFont typeface="Wingdings 2" panose="05020102010507070707" pitchFamily="18" charset="2"/>
                  <a:buChar char=""/>
                  <a:defRPr sz="2600">
                    <a:solidFill>
                      <a:schemeClr val="tx1"/>
                    </a:solidFill>
                    <a:latin typeface="Arial" panose="020B0604020202020204" pitchFamily="34" charset="0"/>
                    <a:ea typeface="宋体" panose="02010600030101010101" pitchFamily="2" charset="-122"/>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ts val="375"/>
                  </a:spcBef>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
                    <a:srgbClr val="FF0000"/>
                  </a:buClr>
                  <a:buSzPct val="130000"/>
                  <a:buFont typeface="Monotype Sorts" pitchFamily="2" charset="2"/>
                  <a:buNone/>
                </a:pPr>
                <a:r>
                  <a:rPr lang="en-US" altLang="zh-CN" sz="1200"/>
                  <a:t>8.00</a:t>
                </a:r>
                <a:endParaRPr lang="en-US" altLang="zh-CN" sz="2400"/>
              </a:p>
            </p:txBody>
          </p:sp>
          <p:sp>
            <p:nvSpPr>
              <p:cNvPr id="69680" name="Text Box 158"/>
              <p:cNvSpPr txBox="1">
                <a:spLocks noChangeArrowheads="1"/>
              </p:cNvSpPr>
              <p:nvPr/>
            </p:nvSpPr>
            <p:spPr bwMode="auto">
              <a:xfrm>
                <a:off x="269" y="2339"/>
                <a:ext cx="206"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spcBef>
                    <a:spcPts val="575"/>
                  </a:spcBef>
                  <a:buClr>
                    <a:schemeClr val="accent1"/>
                  </a:buClr>
                  <a:buSzPct val="85000"/>
                  <a:buFont typeface="Wingdings 2" panose="05020102010507070707" pitchFamily="18" charset="2"/>
                  <a:buChar char=""/>
                  <a:defRPr sz="2600">
                    <a:solidFill>
                      <a:schemeClr val="tx1"/>
                    </a:solidFill>
                    <a:latin typeface="Arial" panose="020B0604020202020204" pitchFamily="34" charset="0"/>
                    <a:ea typeface="宋体" panose="02010600030101010101" pitchFamily="2" charset="-122"/>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ts val="375"/>
                  </a:spcBef>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
                    <a:srgbClr val="FF0000"/>
                  </a:buClr>
                  <a:buSzPct val="130000"/>
                  <a:buFont typeface="Monotype Sorts" pitchFamily="2" charset="2"/>
                  <a:buNone/>
                </a:pPr>
                <a:r>
                  <a:rPr lang="en-US" altLang="zh-CN" sz="1200"/>
                  <a:t>4.00</a:t>
                </a:r>
                <a:endParaRPr lang="en-US" altLang="zh-CN" sz="2400"/>
              </a:p>
            </p:txBody>
          </p:sp>
          <p:sp>
            <p:nvSpPr>
              <p:cNvPr id="69681" name="Text Box 159"/>
              <p:cNvSpPr txBox="1">
                <a:spLocks noChangeArrowheads="1"/>
              </p:cNvSpPr>
              <p:nvPr/>
            </p:nvSpPr>
            <p:spPr bwMode="auto">
              <a:xfrm>
                <a:off x="221" y="437"/>
                <a:ext cx="254"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spcBef>
                    <a:spcPts val="575"/>
                  </a:spcBef>
                  <a:buClr>
                    <a:schemeClr val="accent1"/>
                  </a:buClr>
                  <a:buSzPct val="85000"/>
                  <a:buFont typeface="Wingdings 2" panose="05020102010507070707" pitchFamily="18" charset="2"/>
                  <a:buChar char=""/>
                  <a:defRPr sz="2600">
                    <a:solidFill>
                      <a:schemeClr val="tx1"/>
                    </a:solidFill>
                    <a:latin typeface="Arial" panose="020B0604020202020204" pitchFamily="34" charset="0"/>
                    <a:ea typeface="宋体" panose="02010600030101010101" pitchFamily="2" charset="-122"/>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ts val="375"/>
                  </a:spcBef>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
                    <a:srgbClr val="FF0000"/>
                  </a:buClr>
                  <a:buSzPct val="130000"/>
                  <a:buFont typeface="Monotype Sorts" pitchFamily="2" charset="2"/>
                  <a:buNone/>
                </a:pPr>
                <a:r>
                  <a:rPr lang="en-US" altLang="zh-CN" sz="1200"/>
                  <a:t>20.00</a:t>
                </a:r>
                <a:endParaRPr lang="en-US" altLang="zh-CN" sz="2400"/>
              </a:p>
            </p:txBody>
          </p:sp>
          <p:sp>
            <p:nvSpPr>
              <p:cNvPr id="69682" name="Text Box 160"/>
              <p:cNvSpPr txBox="1">
                <a:spLocks noChangeArrowheads="1"/>
              </p:cNvSpPr>
              <p:nvPr/>
            </p:nvSpPr>
            <p:spPr bwMode="auto">
              <a:xfrm>
                <a:off x="221" y="905"/>
                <a:ext cx="254"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spcBef>
                    <a:spcPts val="575"/>
                  </a:spcBef>
                  <a:buClr>
                    <a:schemeClr val="accent1"/>
                  </a:buClr>
                  <a:buSzPct val="85000"/>
                  <a:buFont typeface="Wingdings 2" panose="05020102010507070707" pitchFamily="18" charset="2"/>
                  <a:buChar char=""/>
                  <a:defRPr sz="2600">
                    <a:solidFill>
                      <a:schemeClr val="tx1"/>
                    </a:solidFill>
                    <a:latin typeface="Arial" panose="020B0604020202020204" pitchFamily="34" charset="0"/>
                    <a:ea typeface="宋体" panose="02010600030101010101" pitchFamily="2" charset="-122"/>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ts val="375"/>
                  </a:spcBef>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
                    <a:srgbClr val="FF0000"/>
                  </a:buClr>
                  <a:buSzPct val="130000"/>
                  <a:buFont typeface="Monotype Sorts" pitchFamily="2" charset="2"/>
                  <a:buNone/>
                </a:pPr>
                <a:r>
                  <a:rPr lang="en-US" altLang="zh-CN" sz="1200"/>
                  <a:t>16.00</a:t>
                </a:r>
                <a:endParaRPr lang="en-US" altLang="zh-CN" sz="2400"/>
              </a:p>
            </p:txBody>
          </p:sp>
          <p:sp>
            <p:nvSpPr>
              <p:cNvPr id="69683" name="Text Box 161"/>
              <p:cNvSpPr txBox="1">
                <a:spLocks noChangeArrowheads="1"/>
              </p:cNvSpPr>
              <p:nvPr/>
            </p:nvSpPr>
            <p:spPr bwMode="auto">
              <a:xfrm>
                <a:off x="233" y="1385"/>
                <a:ext cx="242"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spcBef>
                    <a:spcPts val="575"/>
                  </a:spcBef>
                  <a:buClr>
                    <a:schemeClr val="accent1"/>
                  </a:buClr>
                  <a:buSzPct val="85000"/>
                  <a:buFont typeface="Wingdings 2" panose="05020102010507070707" pitchFamily="18" charset="2"/>
                  <a:buChar char=""/>
                  <a:defRPr sz="2600">
                    <a:solidFill>
                      <a:schemeClr val="tx1"/>
                    </a:solidFill>
                    <a:latin typeface="Arial" panose="020B0604020202020204" pitchFamily="34" charset="0"/>
                    <a:ea typeface="宋体" panose="02010600030101010101" pitchFamily="2" charset="-122"/>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ts val="375"/>
                  </a:spcBef>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
                    <a:srgbClr val="FF0000"/>
                  </a:buClr>
                  <a:buSzPct val="130000"/>
                  <a:buFont typeface="Monotype Sorts" pitchFamily="2" charset="2"/>
                  <a:buNone/>
                </a:pPr>
                <a:r>
                  <a:rPr lang="en-US" altLang="zh-CN" sz="1200"/>
                  <a:t>12.00</a:t>
                </a:r>
                <a:endParaRPr lang="en-US" altLang="zh-CN" sz="2400"/>
              </a:p>
            </p:txBody>
          </p:sp>
          <p:sp>
            <p:nvSpPr>
              <p:cNvPr id="69684" name="Line 162"/>
              <p:cNvSpPr>
                <a:spLocks noChangeShapeType="1"/>
              </p:cNvSpPr>
              <p:nvPr/>
            </p:nvSpPr>
            <p:spPr bwMode="auto">
              <a:xfrm rot="5400000">
                <a:off x="496" y="671"/>
                <a:ext cx="0" cy="55"/>
              </a:xfrm>
              <a:prstGeom prst="line">
                <a:avLst/>
              </a:prstGeom>
              <a:noFill/>
              <a:ln w="19050">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685" name="Text Box 163"/>
              <p:cNvSpPr txBox="1">
                <a:spLocks noChangeArrowheads="1"/>
              </p:cNvSpPr>
              <p:nvPr/>
            </p:nvSpPr>
            <p:spPr bwMode="auto">
              <a:xfrm>
                <a:off x="221" y="671"/>
                <a:ext cx="254"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spcBef>
                    <a:spcPts val="575"/>
                  </a:spcBef>
                  <a:buClr>
                    <a:schemeClr val="accent1"/>
                  </a:buClr>
                  <a:buSzPct val="85000"/>
                  <a:buFont typeface="Wingdings 2" panose="05020102010507070707" pitchFamily="18" charset="2"/>
                  <a:buChar char=""/>
                  <a:defRPr sz="2600">
                    <a:solidFill>
                      <a:schemeClr val="tx1"/>
                    </a:solidFill>
                    <a:latin typeface="Arial" panose="020B0604020202020204" pitchFamily="34" charset="0"/>
                    <a:ea typeface="宋体" panose="02010600030101010101" pitchFamily="2" charset="-122"/>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ts val="375"/>
                  </a:spcBef>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
                    <a:srgbClr val="FF0000"/>
                  </a:buClr>
                  <a:buSzPct val="130000"/>
                  <a:buFont typeface="Monotype Sorts" pitchFamily="2" charset="2"/>
                  <a:buNone/>
                </a:pPr>
                <a:r>
                  <a:rPr lang="en-US" altLang="zh-CN" sz="1200"/>
                  <a:t>18.00</a:t>
                </a:r>
                <a:endParaRPr lang="en-US" altLang="zh-CN" sz="2400"/>
              </a:p>
            </p:txBody>
          </p:sp>
          <p:sp>
            <p:nvSpPr>
              <p:cNvPr id="69686" name="Line 164"/>
              <p:cNvSpPr>
                <a:spLocks noChangeShapeType="1"/>
              </p:cNvSpPr>
              <p:nvPr/>
            </p:nvSpPr>
            <p:spPr bwMode="auto">
              <a:xfrm rot="5400000">
                <a:off x="496" y="1160"/>
                <a:ext cx="0" cy="55"/>
              </a:xfrm>
              <a:prstGeom prst="line">
                <a:avLst/>
              </a:prstGeom>
              <a:noFill/>
              <a:ln w="19050">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687" name="Text Box 165"/>
              <p:cNvSpPr txBox="1">
                <a:spLocks noChangeArrowheads="1"/>
              </p:cNvSpPr>
              <p:nvPr/>
            </p:nvSpPr>
            <p:spPr bwMode="auto">
              <a:xfrm>
                <a:off x="221" y="1145"/>
                <a:ext cx="254"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spcBef>
                    <a:spcPts val="575"/>
                  </a:spcBef>
                  <a:buClr>
                    <a:schemeClr val="accent1"/>
                  </a:buClr>
                  <a:buSzPct val="85000"/>
                  <a:buFont typeface="Wingdings 2" panose="05020102010507070707" pitchFamily="18" charset="2"/>
                  <a:buChar char=""/>
                  <a:defRPr sz="2600">
                    <a:solidFill>
                      <a:schemeClr val="tx1"/>
                    </a:solidFill>
                    <a:latin typeface="Arial" panose="020B0604020202020204" pitchFamily="34" charset="0"/>
                    <a:ea typeface="宋体" panose="02010600030101010101" pitchFamily="2" charset="-122"/>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ts val="375"/>
                  </a:spcBef>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
                    <a:srgbClr val="FF0000"/>
                  </a:buClr>
                  <a:buSzPct val="130000"/>
                  <a:buFont typeface="Monotype Sorts" pitchFamily="2" charset="2"/>
                  <a:buNone/>
                </a:pPr>
                <a:r>
                  <a:rPr lang="en-US" altLang="zh-CN" sz="1200"/>
                  <a:t>14.00</a:t>
                </a:r>
                <a:endParaRPr lang="en-US" altLang="zh-CN" sz="2400"/>
              </a:p>
            </p:txBody>
          </p:sp>
          <p:sp>
            <p:nvSpPr>
              <p:cNvPr id="69688" name="Line 166"/>
              <p:cNvSpPr>
                <a:spLocks noChangeShapeType="1"/>
              </p:cNvSpPr>
              <p:nvPr/>
            </p:nvSpPr>
            <p:spPr bwMode="auto">
              <a:xfrm rot="5400000">
                <a:off x="496" y="1640"/>
                <a:ext cx="0" cy="55"/>
              </a:xfrm>
              <a:prstGeom prst="line">
                <a:avLst/>
              </a:prstGeom>
              <a:noFill/>
              <a:ln w="19050">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689" name="Text Box 167"/>
              <p:cNvSpPr txBox="1">
                <a:spLocks noChangeArrowheads="1"/>
              </p:cNvSpPr>
              <p:nvPr/>
            </p:nvSpPr>
            <p:spPr bwMode="auto">
              <a:xfrm>
                <a:off x="221" y="1631"/>
                <a:ext cx="254"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spcBef>
                    <a:spcPts val="575"/>
                  </a:spcBef>
                  <a:buClr>
                    <a:schemeClr val="accent1"/>
                  </a:buClr>
                  <a:buSzPct val="85000"/>
                  <a:buFont typeface="Wingdings 2" panose="05020102010507070707" pitchFamily="18" charset="2"/>
                  <a:buChar char=""/>
                  <a:defRPr sz="2600">
                    <a:solidFill>
                      <a:schemeClr val="tx1"/>
                    </a:solidFill>
                    <a:latin typeface="Arial" panose="020B0604020202020204" pitchFamily="34" charset="0"/>
                    <a:ea typeface="宋体" panose="02010600030101010101" pitchFamily="2" charset="-122"/>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ts val="375"/>
                  </a:spcBef>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
                    <a:srgbClr val="FF0000"/>
                  </a:buClr>
                  <a:buSzPct val="130000"/>
                  <a:buFont typeface="Monotype Sorts" pitchFamily="2" charset="2"/>
                  <a:buNone/>
                </a:pPr>
                <a:r>
                  <a:rPr lang="en-US" altLang="zh-CN" sz="1200"/>
                  <a:t>10.00</a:t>
                </a:r>
                <a:endParaRPr lang="en-US" altLang="zh-CN" sz="2400"/>
              </a:p>
            </p:txBody>
          </p:sp>
          <p:sp>
            <p:nvSpPr>
              <p:cNvPr id="69690" name="Line 168"/>
              <p:cNvSpPr>
                <a:spLocks noChangeShapeType="1"/>
              </p:cNvSpPr>
              <p:nvPr/>
            </p:nvSpPr>
            <p:spPr bwMode="auto">
              <a:xfrm rot="5400000">
                <a:off x="496" y="2126"/>
                <a:ext cx="0" cy="55"/>
              </a:xfrm>
              <a:prstGeom prst="line">
                <a:avLst/>
              </a:prstGeom>
              <a:noFill/>
              <a:ln w="19050">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691" name="Text Box 169"/>
              <p:cNvSpPr txBox="1">
                <a:spLocks noChangeArrowheads="1"/>
              </p:cNvSpPr>
              <p:nvPr/>
            </p:nvSpPr>
            <p:spPr bwMode="auto">
              <a:xfrm>
                <a:off x="269" y="2123"/>
                <a:ext cx="206"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spcBef>
                    <a:spcPts val="575"/>
                  </a:spcBef>
                  <a:buClr>
                    <a:schemeClr val="accent1"/>
                  </a:buClr>
                  <a:buSzPct val="85000"/>
                  <a:buFont typeface="Wingdings 2" panose="05020102010507070707" pitchFamily="18" charset="2"/>
                  <a:buChar char=""/>
                  <a:defRPr sz="2600">
                    <a:solidFill>
                      <a:schemeClr val="tx1"/>
                    </a:solidFill>
                    <a:latin typeface="Arial" panose="020B0604020202020204" pitchFamily="34" charset="0"/>
                    <a:ea typeface="宋体" panose="02010600030101010101" pitchFamily="2" charset="-122"/>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ts val="375"/>
                  </a:spcBef>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
                    <a:srgbClr val="FF0000"/>
                  </a:buClr>
                  <a:buSzPct val="130000"/>
                  <a:buFont typeface="Monotype Sorts" pitchFamily="2" charset="2"/>
                  <a:buNone/>
                </a:pPr>
                <a:r>
                  <a:rPr lang="en-US" altLang="zh-CN" sz="1200"/>
                  <a:t>6.00</a:t>
                </a:r>
                <a:endParaRPr lang="en-US" altLang="zh-CN" sz="2400"/>
              </a:p>
            </p:txBody>
          </p:sp>
          <p:sp>
            <p:nvSpPr>
              <p:cNvPr id="69692" name="Line 170"/>
              <p:cNvSpPr>
                <a:spLocks noChangeShapeType="1"/>
              </p:cNvSpPr>
              <p:nvPr/>
            </p:nvSpPr>
            <p:spPr bwMode="auto">
              <a:xfrm rot="5400000">
                <a:off x="496" y="2600"/>
                <a:ext cx="0" cy="55"/>
              </a:xfrm>
              <a:prstGeom prst="line">
                <a:avLst/>
              </a:prstGeom>
              <a:noFill/>
              <a:ln w="19050">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693" name="Text Box 171"/>
              <p:cNvSpPr txBox="1">
                <a:spLocks noChangeArrowheads="1"/>
              </p:cNvSpPr>
              <p:nvPr/>
            </p:nvSpPr>
            <p:spPr bwMode="auto">
              <a:xfrm>
                <a:off x="269" y="2591"/>
                <a:ext cx="206"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spcBef>
                    <a:spcPts val="575"/>
                  </a:spcBef>
                  <a:buClr>
                    <a:schemeClr val="accent1"/>
                  </a:buClr>
                  <a:buSzPct val="85000"/>
                  <a:buFont typeface="Wingdings 2" panose="05020102010507070707" pitchFamily="18" charset="2"/>
                  <a:buChar char=""/>
                  <a:defRPr sz="2600">
                    <a:solidFill>
                      <a:schemeClr val="tx1"/>
                    </a:solidFill>
                    <a:latin typeface="Arial" panose="020B0604020202020204" pitchFamily="34" charset="0"/>
                    <a:ea typeface="宋体" panose="02010600030101010101" pitchFamily="2" charset="-122"/>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ts val="375"/>
                  </a:spcBef>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
                    <a:srgbClr val="FF0000"/>
                  </a:buClr>
                  <a:buSzPct val="130000"/>
                  <a:buFont typeface="Monotype Sorts" pitchFamily="2" charset="2"/>
                  <a:buNone/>
                </a:pPr>
                <a:r>
                  <a:rPr lang="en-US" altLang="zh-CN" sz="1200"/>
                  <a:t>2.00</a:t>
                </a:r>
                <a:endParaRPr lang="en-US" altLang="zh-CN" sz="2400"/>
              </a:p>
            </p:txBody>
          </p:sp>
          <p:sp>
            <p:nvSpPr>
              <p:cNvPr id="69694" name="Line 172"/>
              <p:cNvSpPr>
                <a:spLocks noChangeShapeType="1"/>
              </p:cNvSpPr>
              <p:nvPr/>
            </p:nvSpPr>
            <p:spPr bwMode="auto">
              <a:xfrm flipV="1">
                <a:off x="484" y="886"/>
                <a:ext cx="1996" cy="199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69695" name="Group 173"/>
              <p:cNvGrpSpPr>
                <a:grpSpLocks/>
              </p:cNvGrpSpPr>
              <p:nvPr/>
            </p:nvGrpSpPr>
            <p:grpSpPr bwMode="auto">
              <a:xfrm>
                <a:off x="701" y="2612"/>
                <a:ext cx="48" cy="48"/>
                <a:chOff x="0" y="0"/>
                <a:chExt cx="118" cy="118"/>
              </a:xfrm>
            </p:grpSpPr>
            <p:sp>
              <p:nvSpPr>
                <p:cNvPr id="69714" name="Line 174"/>
                <p:cNvSpPr>
                  <a:spLocks noChangeShapeType="1"/>
                </p:cNvSpPr>
                <p:nvPr/>
              </p:nvSpPr>
              <p:spPr bwMode="auto">
                <a:xfrm>
                  <a:off x="0" y="53"/>
                  <a:ext cx="118"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715" name="Line 175"/>
                <p:cNvSpPr>
                  <a:spLocks noChangeShapeType="1"/>
                </p:cNvSpPr>
                <p:nvPr/>
              </p:nvSpPr>
              <p:spPr bwMode="auto">
                <a:xfrm rot="5400000">
                  <a:off x="6" y="59"/>
                  <a:ext cx="118"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69696" name="Group 176"/>
              <p:cNvGrpSpPr>
                <a:grpSpLocks/>
              </p:cNvGrpSpPr>
              <p:nvPr/>
            </p:nvGrpSpPr>
            <p:grpSpPr bwMode="auto">
              <a:xfrm>
                <a:off x="944" y="2371"/>
                <a:ext cx="48" cy="48"/>
                <a:chOff x="0" y="0"/>
                <a:chExt cx="118" cy="118"/>
              </a:xfrm>
            </p:grpSpPr>
            <p:sp>
              <p:nvSpPr>
                <p:cNvPr id="69712" name="Line 177"/>
                <p:cNvSpPr>
                  <a:spLocks noChangeShapeType="1"/>
                </p:cNvSpPr>
                <p:nvPr/>
              </p:nvSpPr>
              <p:spPr bwMode="auto">
                <a:xfrm>
                  <a:off x="0" y="53"/>
                  <a:ext cx="118"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713" name="Line 178"/>
                <p:cNvSpPr>
                  <a:spLocks noChangeShapeType="1"/>
                </p:cNvSpPr>
                <p:nvPr/>
              </p:nvSpPr>
              <p:spPr bwMode="auto">
                <a:xfrm rot="5400000">
                  <a:off x="6" y="59"/>
                  <a:ext cx="118"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69697" name="Group 179"/>
              <p:cNvGrpSpPr>
                <a:grpSpLocks/>
              </p:cNvGrpSpPr>
              <p:nvPr/>
            </p:nvGrpSpPr>
            <p:grpSpPr bwMode="auto">
              <a:xfrm>
                <a:off x="1168" y="2138"/>
                <a:ext cx="48" cy="48"/>
                <a:chOff x="0" y="0"/>
                <a:chExt cx="118" cy="118"/>
              </a:xfrm>
            </p:grpSpPr>
            <p:sp>
              <p:nvSpPr>
                <p:cNvPr id="69710" name="Line 180"/>
                <p:cNvSpPr>
                  <a:spLocks noChangeShapeType="1"/>
                </p:cNvSpPr>
                <p:nvPr/>
              </p:nvSpPr>
              <p:spPr bwMode="auto">
                <a:xfrm>
                  <a:off x="0" y="53"/>
                  <a:ext cx="118"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711" name="Line 181"/>
                <p:cNvSpPr>
                  <a:spLocks noChangeShapeType="1"/>
                </p:cNvSpPr>
                <p:nvPr/>
              </p:nvSpPr>
              <p:spPr bwMode="auto">
                <a:xfrm rot="5400000">
                  <a:off x="6" y="59"/>
                  <a:ext cx="118"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69698" name="Group 182"/>
              <p:cNvGrpSpPr>
                <a:grpSpLocks/>
              </p:cNvGrpSpPr>
              <p:nvPr/>
            </p:nvGrpSpPr>
            <p:grpSpPr bwMode="auto">
              <a:xfrm>
                <a:off x="1411" y="1896"/>
                <a:ext cx="48" cy="48"/>
                <a:chOff x="0" y="0"/>
                <a:chExt cx="118" cy="118"/>
              </a:xfrm>
            </p:grpSpPr>
            <p:sp>
              <p:nvSpPr>
                <p:cNvPr id="69708" name="Line 183"/>
                <p:cNvSpPr>
                  <a:spLocks noChangeShapeType="1"/>
                </p:cNvSpPr>
                <p:nvPr/>
              </p:nvSpPr>
              <p:spPr bwMode="auto">
                <a:xfrm>
                  <a:off x="0" y="53"/>
                  <a:ext cx="118"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709" name="Line 184"/>
                <p:cNvSpPr>
                  <a:spLocks noChangeShapeType="1"/>
                </p:cNvSpPr>
                <p:nvPr/>
              </p:nvSpPr>
              <p:spPr bwMode="auto">
                <a:xfrm rot="5400000">
                  <a:off x="6" y="59"/>
                  <a:ext cx="118"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69699" name="Group 185"/>
              <p:cNvGrpSpPr>
                <a:grpSpLocks/>
              </p:cNvGrpSpPr>
              <p:nvPr/>
            </p:nvGrpSpPr>
            <p:grpSpPr bwMode="auto">
              <a:xfrm>
                <a:off x="1653" y="1646"/>
                <a:ext cx="48" cy="48"/>
                <a:chOff x="0" y="0"/>
                <a:chExt cx="118" cy="118"/>
              </a:xfrm>
            </p:grpSpPr>
            <p:sp>
              <p:nvSpPr>
                <p:cNvPr id="69706" name="Line 186"/>
                <p:cNvSpPr>
                  <a:spLocks noChangeShapeType="1"/>
                </p:cNvSpPr>
                <p:nvPr/>
              </p:nvSpPr>
              <p:spPr bwMode="auto">
                <a:xfrm>
                  <a:off x="0" y="53"/>
                  <a:ext cx="118"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707" name="Line 187"/>
                <p:cNvSpPr>
                  <a:spLocks noChangeShapeType="1"/>
                </p:cNvSpPr>
                <p:nvPr/>
              </p:nvSpPr>
              <p:spPr bwMode="auto">
                <a:xfrm rot="5400000">
                  <a:off x="6" y="59"/>
                  <a:ext cx="118"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69700" name="Group 188"/>
              <p:cNvGrpSpPr>
                <a:grpSpLocks/>
              </p:cNvGrpSpPr>
              <p:nvPr/>
            </p:nvGrpSpPr>
            <p:grpSpPr bwMode="auto">
              <a:xfrm>
                <a:off x="1904" y="1408"/>
                <a:ext cx="48" cy="48"/>
                <a:chOff x="0" y="0"/>
                <a:chExt cx="118" cy="118"/>
              </a:xfrm>
            </p:grpSpPr>
            <p:sp>
              <p:nvSpPr>
                <p:cNvPr id="69704" name="Line 189"/>
                <p:cNvSpPr>
                  <a:spLocks noChangeShapeType="1"/>
                </p:cNvSpPr>
                <p:nvPr/>
              </p:nvSpPr>
              <p:spPr bwMode="auto">
                <a:xfrm>
                  <a:off x="0" y="53"/>
                  <a:ext cx="118"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705" name="Line 190"/>
                <p:cNvSpPr>
                  <a:spLocks noChangeShapeType="1"/>
                </p:cNvSpPr>
                <p:nvPr/>
              </p:nvSpPr>
              <p:spPr bwMode="auto">
                <a:xfrm rot="5400000">
                  <a:off x="6" y="59"/>
                  <a:ext cx="118"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69701" name="Group 191"/>
              <p:cNvGrpSpPr>
                <a:grpSpLocks/>
              </p:cNvGrpSpPr>
              <p:nvPr/>
            </p:nvGrpSpPr>
            <p:grpSpPr bwMode="auto">
              <a:xfrm>
                <a:off x="2131" y="1180"/>
                <a:ext cx="48" cy="48"/>
                <a:chOff x="0" y="0"/>
                <a:chExt cx="118" cy="118"/>
              </a:xfrm>
            </p:grpSpPr>
            <p:sp>
              <p:nvSpPr>
                <p:cNvPr id="69702" name="Line 192"/>
                <p:cNvSpPr>
                  <a:spLocks noChangeShapeType="1"/>
                </p:cNvSpPr>
                <p:nvPr/>
              </p:nvSpPr>
              <p:spPr bwMode="auto">
                <a:xfrm>
                  <a:off x="0" y="53"/>
                  <a:ext cx="118"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703" name="Line 193"/>
                <p:cNvSpPr>
                  <a:spLocks noChangeShapeType="1"/>
                </p:cNvSpPr>
                <p:nvPr/>
              </p:nvSpPr>
              <p:spPr bwMode="auto">
                <a:xfrm rot="5400000">
                  <a:off x="6" y="59"/>
                  <a:ext cx="118"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sp>
          <p:nvSpPr>
            <p:cNvPr id="69659" name="Rectangle 194"/>
            <p:cNvSpPr>
              <a:spLocks noChangeArrowheads="1"/>
            </p:cNvSpPr>
            <p:nvPr/>
          </p:nvSpPr>
          <p:spPr bwMode="auto">
            <a:xfrm>
              <a:off x="801" y="3034"/>
              <a:ext cx="172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ts val="575"/>
                </a:spcBef>
                <a:buClr>
                  <a:schemeClr val="accent1"/>
                </a:buClr>
                <a:buSzPct val="85000"/>
                <a:buFont typeface="Wingdings 2" panose="05020102010507070707" pitchFamily="18" charset="2"/>
                <a:buChar char=""/>
                <a:defRPr sz="2600">
                  <a:solidFill>
                    <a:schemeClr val="tx1"/>
                  </a:solidFill>
                  <a:latin typeface="Arial" panose="020B0604020202020204" pitchFamily="34" charset="0"/>
                  <a:ea typeface="宋体" panose="02010600030101010101" pitchFamily="2" charset="-122"/>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ts val="375"/>
                </a:spcBef>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
                  <a:srgbClr val="FF0000"/>
                </a:buClr>
                <a:buSzPct val="130000"/>
                <a:buFont typeface="Monotype Sorts" pitchFamily="2" charset="2"/>
                <a:buNone/>
              </a:pPr>
              <a:r>
                <a:rPr lang="zh-CN" altLang="en-US" sz="2000"/>
                <a:t>电学元件伏安特性曲线</a:t>
              </a:r>
            </a:p>
          </p:txBody>
        </p:sp>
      </p:grpSp>
      <p:sp>
        <p:nvSpPr>
          <p:cNvPr id="69635" name="Text Box 195"/>
          <p:cNvSpPr txBox="1">
            <a:spLocks noChangeArrowheads="1"/>
          </p:cNvSpPr>
          <p:nvPr/>
        </p:nvSpPr>
        <p:spPr bwMode="auto">
          <a:xfrm>
            <a:off x="1182688" y="468313"/>
            <a:ext cx="168592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ts val="575"/>
              </a:spcBef>
              <a:buClr>
                <a:schemeClr val="accent1"/>
              </a:buClr>
              <a:buSzPct val="85000"/>
              <a:buFont typeface="Wingdings 2" panose="05020102010507070707" pitchFamily="18" charset="2"/>
              <a:buChar char=""/>
              <a:defRPr sz="2600">
                <a:solidFill>
                  <a:schemeClr val="tx1"/>
                </a:solidFill>
                <a:latin typeface="Arial" panose="020B0604020202020204" pitchFamily="34" charset="0"/>
                <a:ea typeface="宋体" panose="02010600030101010101" pitchFamily="2" charset="-122"/>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ts val="375"/>
              </a:spcBef>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
                <a:srgbClr val="FF0000"/>
              </a:buClr>
              <a:buSzPct val="130000"/>
              <a:buFont typeface="Monotype Sorts" pitchFamily="2" charset="2"/>
              <a:buNone/>
            </a:pPr>
            <a:r>
              <a:rPr lang="zh-CN" altLang="en-US" sz="2800">
                <a:ea typeface="楷体_GB2312" pitchFamily="1" charset="-122"/>
              </a:rPr>
              <a:t>改正为</a:t>
            </a:r>
            <a:r>
              <a:rPr lang="zh-CN" altLang="en-US" sz="2800"/>
              <a:t>：</a:t>
            </a:r>
          </a:p>
        </p:txBody>
      </p:sp>
      <p:grpSp>
        <p:nvGrpSpPr>
          <p:cNvPr id="69636" name="Group 218"/>
          <p:cNvGrpSpPr>
            <a:grpSpLocks/>
          </p:cNvGrpSpPr>
          <p:nvPr/>
        </p:nvGrpSpPr>
        <p:grpSpPr bwMode="auto">
          <a:xfrm>
            <a:off x="2616200" y="3098800"/>
            <a:ext cx="2212975" cy="2227263"/>
            <a:chOff x="0" y="0"/>
            <a:chExt cx="1394" cy="1403"/>
          </a:xfrm>
        </p:grpSpPr>
        <p:grpSp>
          <p:nvGrpSpPr>
            <p:cNvPr id="69637" name="Group 197"/>
            <p:cNvGrpSpPr>
              <a:grpSpLocks/>
            </p:cNvGrpSpPr>
            <p:nvPr/>
          </p:nvGrpSpPr>
          <p:grpSpPr bwMode="auto">
            <a:xfrm>
              <a:off x="0" y="1358"/>
              <a:ext cx="46" cy="45"/>
              <a:chOff x="0" y="0"/>
              <a:chExt cx="118" cy="118"/>
            </a:xfrm>
          </p:grpSpPr>
          <p:sp>
            <p:nvSpPr>
              <p:cNvPr id="69656" name="Line 198"/>
              <p:cNvSpPr>
                <a:spLocks noChangeShapeType="1"/>
              </p:cNvSpPr>
              <p:nvPr/>
            </p:nvSpPr>
            <p:spPr bwMode="auto">
              <a:xfrm>
                <a:off x="0" y="53"/>
                <a:ext cx="118"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657" name="Line 199"/>
              <p:cNvSpPr>
                <a:spLocks noChangeShapeType="1"/>
              </p:cNvSpPr>
              <p:nvPr/>
            </p:nvSpPr>
            <p:spPr bwMode="auto">
              <a:xfrm rot="5400000">
                <a:off x="6" y="59"/>
                <a:ext cx="118"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69638" name="Group 200"/>
            <p:cNvGrpSpPr>
              <a:grpSpLocks/>
            </p:cNvGrpSpPr>
            <p:nvPr/>
          </p:nvGrpSpPr>
          <p:grpSpPr bwMode="auto">
            <a:xfrm>
              <a:off x="229" y="1129"/>
              <a:ext cx="46" cy="46"/>
              <a:chOff x="0" y="0"/>
              <a:chExt cx="118" cy="118"/>
            </a:xfrm>
          </p:grpSpPr>
          <p:sp>
            <p:nvSpPr>
              <p:cNvPr id="69654" name="Line 201"/>
              <p:cNvSpPr>
                <a:spLocks noChangeShapeType="1"/>
              </p:cNvSpPr>
              <p:nvPr/>
            </p:nvSpPr>
            <p:spPr bwMode="auto">
              <a:xfrm>
                <a:off x="0" y="53"/>
                <a:ext cx="118"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655" name="Line 202"/>
              <p:cNvSpPr>
                <a:spLocks noChangeShapeType="1"/>
              </p:cNvSpPr>
              <p:nvPr/>
            </p:nvSpPr>
            <p:spPr bwMode="auto">
              <a:xfrm rot="5400000">
                <a:off x="6" y="59"/>
                <a:ext cx="118"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69639" name="Group 203"/>
            <p:cNvGrpSpPr>
              <a:grpSpLocks/>
            </p:cNvGrpSpPr>
            <p:nvPr/>
          </p:nvGrpSpPr>
          <p:grpSpPr bwMode="auto">
            <a:xfrm>
              <a:off x="441" y="908"/>
              <a:ext cx="45" cy="46"/>
              <a:chOff x="0" y="0"/>
              <a:chExt cx="118" cy="118"/>
            </a:xfrm>
          </p:grpSpPr>
          <p:sp>
            <p:nvSpPr>
              <p:cNvPr id="69652" name="Line 204"/>
              <p:cNvSpPr>
                <a:spLocks noChangeShapeType="1"/>
              </p:cNvSpPr>
              <p:nvPr/>
            </p:nvSpPr>
            <p:spPr bwMode="auto">
              <a:xfrm>
                <a:off x="0" y="53"/>
                <a:ext cx="118"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653" name="Line 205"/>
              <p:cNvSpPr>
                <a:spLocks noChangeShapeType="1"/>
              </p:cNvSpPr>
              <p:nvPr/>
            </p:nvSpPr>
            <p:spPr bwMode="auto">
              <a:xfrm rot="5400000">
                <a:off x="6" y="59"/>
                <a:ext cx="118"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69640" name="Group 206"/>
            <p:cNvGrpSpPr>
              <a:grpSpLocks/>
            </p:cNvGrpSpPr>
            <p:nvPr/>
          </p:nvGrpSpPr>
          <p:grpSpPr bwMode="auto">
            <a:xfrm>
              <a:off x="670" y="679"/>
              <a:ext cx="45" cy="45"/>
              <a:chOff x="0" y="0"/>
              <a:chExt cx="118" cy="118"/>
            </a:xfrm>
          </p:grpSpPr>
          <p:sp>
            <p:nvSpPr>
              <p:cNvPr id="69650" name="Line 207"/>
              <p:cNvSpPr>
                <a:spLocks noChangeShapeType="1"/>
              </p:cNvSpPr>
              <p:nvPr/>
            </p:nvSpPr>
            <p:spPr bwMode="auto">
              <a:xfrm>
                <a:off x="0" y="53"/>
                <a:ext cx="118"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651" name="Line 208"/>
              <p:cNvSpPr>
                <a:spLocks noChangeShapeType="1"/>
              </p:cNvSpPr>
              <p:nvPr/>
            </p:nvSpPr>
            <p:spPr bwMode="auto">
              <a:xfrm rot="5400000">
                <a:off x="6" y="59"/>
                <a:ext cx="118"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69641" name="Group 209"/>
            <p:cNvGrpSpPr>
              <a:grpSpLocks/>
            </p:cNvGrpSpPr>
            <p:nvPr/>
          </p:nvGrpSpPr>
          <p:grpSpPr bwMode="auto">
            <a:xfrm>
              <a:off x="898" y="442"/>
              <a:ext cx="46" cy="45"/>
              <a:chOff x="0" y="0"/>
              <a:chExt cx="118" cy="118"/>
            </a:xfrm>
          </p:grpSpPr>
          <p:sp>
            <p:nvSpPr>
              <p:cNvPr id="69648" name="Line 210"/>
              <p:cNvSpPr>
                <a:spLocks noChangeShapeType="1"/>
              </p:cNvSpPr>
              <p:nvPr/>
            </p:nvSpPr>
            <p:spPr bwMode="auto">
              <a:xfrm>
                <a:off x="0" y="53"/>
                <a:ext cx="118"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649" name="Line 211"/>
              <p:cNvSpPr>
                <a:spLocks noChangeShapeType="1"/>
              </p:cNvSpPr>
              <p:nvPr/>
            </p:nvSpPr>
            <p:spPr bwMode="auto">
              <a:xfrm rot="5400000">
                <a:off x="6" y="59"/>
                <a:ext cx="118"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69642" name="Group 212"/>
            <p:cNvGrpSpPr>
              <a:grpSpLocks/>
            </p:cNvGrpSpPr>
            <p:nvPr/>
          </p:nvGrpSpPr>
          <p:grpSpPr bwMode="auto">
            <a:xfrm>
              <a:off x="1135" y="216"/>
              <a:ext cx="45" cy="46"/>
              <a:chOff x="0" y="0"/>
              <a:chExt cx="118" cy="118"/>
            </a:xfrm>
          </p:grpSpPr>
          <p:sp>
            <p:nvSpPr>
              <p:cNvPr id="69646" name="Line 213"/>
              <p:cNvSpPr>
                <a:spLocks noChangeShapeType="1"/>
              </p:cNvSpPr>
              <p:nvPr/>
            </p:nvSpPr>
            <p:spPr bwMode="auto">
              <a:xfrm>
                <a:off x="0" y="53"/>
                <a:ext cx="118"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647" name="Line 214"/>
              <p:cNvSpPr>
                <a:spLocks noChangeShapeType="1"/>
              </p:cNvSpPr>
              <p:nvPr/>
            </p:nvSpPr>
            <p:spPr bwMode="auto">
              <a:xfrm rot="5400000">
                <a:off x="6" y="59"/>
                <a:ext cx="118"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69643" name="Group 215"/>
            <p:cNvGrpSpPr>
              <a:grpSpLocks/>
            </p:cNvGrpSpPr>
            <p:nvPr/>
          </p:nvGrpSpPr>
          <p:grpSpPr bwMode="auto">
            <a:xfrm>
              <a:off x="1349" y="0"/>
              <a:ext cx="45" cy="45"/>
              <a:chOff x="0" y="0"/>
              <a:chExt cx="118" cy="118"/>
            </a:xfrm>
          </p:grpSpPr>
          <p:sp>
            <p:nvSpPr>
              <p:cNvPr id="69644" name="Line 216"/>
              <p:cNvSpPr>
                <a:spLocks noChangeShapeType="1"/>
              </p:cNvSpPr>
              <p:nvPr/>
            </p:nvSpPr>
            <p:spPr bwMode="auto">
              <a:xfrm>
                <a:off x="0" y="53"/>
                <a:ext cx="118"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645" name="Line 217"/>
              <p:cNvSpPr>
                <a:spLocks noChangeShapeType="1"/>
              </p:cNvSpPr>
              <p:nvPr/>
            </p:nvSpPr>
            <p:spPr bwMode="auto">
              <a:xfrm rot="5400000">
                <a:off x="6" y="59"/>
                <a:ext cx="118"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spTree>
  </p:cSld>
  <p:clrMapOvr>
    <a:masterClrMapping/>
  </p:clrMapOvr>
  <p:transition>
    <p:wipe dir="d"/>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pSp>
        <p:nvGrpSpPr>
          <p:cNvPr id="51202" name="Group 2"/>
          <p:cNvGrpSpPr>
            <a:grpSpLocks/>
          </p:cNvGrpSpPr>
          <p:nvPr/>
        </p:nvGrpSpPr>
        <p:grpSpPr bwMode="auto">
          <a:xfrm>
            <a:off x="577850" y="120650"/>
            <a:ext cx="5722938" cy="6122988"/>
            <a:chOff x="0" y="0"/>
            <a:chExt cx="3328" cy="4078"/>
          </a:xfrm>
        </p:grpSpPr>
        <p:grpSp>
          <p:nvGrpSpPr>
            <p:cNvPr id="70682" name="Group 3"/>
            <p:cNvGrpSpPr>
              <a:grpSpLocks/>
            </p:cNvGrpSpPr>
            <p:nvPr/>
          </p:nvGrpSpPr>
          <p:grpSpPr bwMode="auto">
            <a:xfrm>
              <a:off x="413" y="244"/>
              <a:ext cx="2873" cy="3834"/>
              <a:chOff x="0" y="0"/>
              <a:chExt cx="2873" cy="3834"/>
            </a:xfrm>
          </p:grpSpPr>
          <p:sp>
            <p:nvSpPr>
              <p:cNvPr id="70735" name="Line 4"/>
              <p:cNvSpPr>
                <a:spLocks noChangeShapeType="1"/>
              </p:cNvSpPr>
              <p:nvPr/>
            </p:nvSpPr>
            <p:spPr bwMode="auto">
              <a:xfrm rot="5400000">
                <a:off x="-1751" y="1917"/>
                <a:ext cx="3834" cy="0"/>
              </a:xfrm>
              <a:prstGeom prst="line">
                <a:avLst/>
              </a:prstGeom>
              <a:noFill/>
              <a:ln w="222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736" name="Line 5"/>
              <p:cNvSpPr>
                <a:spLocks noChangeShapeType="1"/>
              </p:cNvSpPr>
              <p:nvPr/>
            </p:nvSpPr>
            <p:spPr bwMode="auto">
              <a:xfrm rot="10800000">
                <a:off x="0" y="2571"/>
                <a:ext cx="2872" cy="0"/>
              </a:xfrm>
              <a:prstGeom prst="line">
                <a:avLst/>
              </a:prstGeom>
              <a:noFill/>
              <a:ln w="222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737" name="Line 6"/>
              <p:cNvSpPr>
                <a:spLocks noChangeShapeType="1"/>
              </p:cNvSpPr>
              <p:nvPr/>
            </p:nvSpPr>
            <p:spPr bwMode="auto">
              <a:xfrm rot="10800000">
                <a:off x="0" y="2501"/>
                <a:ext cx="2872"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738" name="Line 7"/>
              <p:cNvSpPr>
                <a:spLocks noChangeShapeType="1"/>
              </p:cNvSpPr>
              <p:nvPr/>
            </p:nvSpPr>
            <p:spPr bwMode="auto">
              <a:xfrm rot="10800000">
                <a:off x="0" y="2533"/>
                <a:ext cx="2872"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739" name="Line 8"/>
              <p:cNvSpPr>
                <a:spLocks noChangeShapeType="1"/>
              </p:cNvSpPr>
              <p:nvPr/>
            </p:nvSpPr>
            <p:spPr bwMode="auto">
              <a:xfrm rot="10800000">
                <a:off x="0" y="2468"/>
                <a:ext cx="2872"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740" name="Line 9"/>
              <p:cNvSpPr>
                <a:spLocks noChangeShapeType="1"/>
              </p:cNvSpPr>
              <p:nvPr/>
            </p:nvSpPr>
            <p:spPr bwMode="auto">
              <a:xfrm rot="10800000">
                <a:off x="0" y="2437"/>
                <a:ext cx="2872"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741" name="Line 10"/>
              <p:cNvSpPr>
                <a:spLocks noChangeShapeType="1"/>
              </p:cNvSpPr>
              <p:nvPr/>
            </p:nvSpPr>
            <p:spPr bwMode="auto">
              <a:xfrm rot="10800000">
                <a:off x="0" y="2402"/>
                <a:ext cx="2872" cy="0"/>
              </a:xfrm>
              <a:prstGeom prst="line">
                <a:avLst/>
              </a:prstGeom>
              <a:noFill/>
              <a:ln w="222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742" name="Line 11"/>
              <p:cNvSpPr>
                <a:spLocks noChangeShapeType="1"/>
              </p:cNvSpPr>
              <p:nvPr/>
            </p:nvSpPr>
            <p:spPr bwMode="auto">
              <a:xfrm rot="10800000">
                <a:off x="0" y="2333"/>
                <a:ext cx="2872"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743" name="Line 12"/>
              <p:cNvSpPr>
                <a:spLocks noChangeShapeType="1"/>
              </p:cNvSpPr>
              <p:nvPr/>
            </p:nvSpPr>
            <p:spPr bwMode="auto">
              <a:xfrm rot="10800000">
                <a:off x="0" y="2364"/>
                <a:ext cx="2872"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744" name="Line 13"/>
              <p:cNvSpPr>
                <a:spLocks noChangeShapeType="1"/>
              </p:cNvSpPr>
              <p:nvPr/>
            </p:nvSpPr>
            <p:spPr bwMode="auto">
              <a:xfrm rot="10800000">
                <a:off x="0" y="2305"/>
                <a:ext cx="2872"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745" name="Line 14"/>
              <p:cNvSpPr>
                <a:spLocks noChangeShapeType="1"/>
              </p:cNvSpPr>
              <p:nvPr/>
            </p:nvSpPr>
            <p:spPr bwMode="auto">
              <a:xfrm rot="10800000">
                <a:off x="0" y="2274"/>
                <a:ext cx="2872"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746" name="Line 15"/>
              <p:cNvSpPr>
                <a:spLocks noChangeShapeType="1"/>
              </p:cNvSpPr>
              <p:nvPr/>
            </p:nvSpPr>
            <p:spPr bwMode="auto">
              <a:xfrm rot="10800000">
                <a:off x="0" y="2245"/>
                <a:ext cx="2872" cy="0"/>
              </a:xfrm>
              <a:prstGeom prst="line">
                <a:avLst/>
              </a:prstGeom>
              <a:noFill/>
              <a:ln w="222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747" name="Line 16"/>
              <p:cNvSpPr>
                <a:spLocks noChangeShapeType="1"/>
              </p:cNvSpPr>
              <p:nvPr/>
            </p:nvSpPr>
            <p:spPr bwMode="auto">
              <a:xfrm rot="10800000">
                <a:off x="0" y="2176"/>
                <a:ext cx="2872"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748" name="Line 17"/>
              <p:cNvSpPr>
                <a:spLocks noChangeShapeType="1"/>
              </p:cNvSpPr>
              <p:nvPr/>
            </p:nvSpPr>
            <p:spPr bwMode="auto">
              <a:xfrm rot="10800000">
                <a:off x="0" y="2207"/>
                <a:ext cx="2872"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749" name="Line 18"/>
              <p:cNvSpPr>
                <a:spLocks noChangeShapeType="1"/>
              </p:cNvSpPr>
              <p:nvPr/>
            </p:nvSpPr>
            <p:spPr bwMode="auto">
              <a:xfrm rot="10800000">
                <a:off x="0" y="2144"/>
                <a:ext cx="2872"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750" name="Line 19"/>
              <p:cNvSpPr>
                <a:spLocks noChangeShapeType="1"/>
              </p:cNvSpPr>
              <p:nvPr/>
            </p:nvSpPr>
            <p:spPr bwMode="auto">
              <a:xfrm rot="10800000">
                <a:off x="0" y="2118"/>
                <a:ext cx="2872"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751" name="Line 20"/>
              <p:cNvSpPr>
                <a:spLocks noChangeShapeType="1"/>
              </p:cNvSpPr>
              <p:nvPr/>
            </p:nvSpPr>
            <p:spPr bwMode="auto">
              <a:xfrm rot="10800000">
                <a:off x="0" y="2083"/>
                <a:ext cx="2872" cy="0"/>
              </a:xfrm>
              <a:prstGeom prst="line">
                <a:avLst/>
              </a:prstGeom>
              <a:noFill/>
              <a:ln w="222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752" name="Line 21"/>
              <p:cNvSpPr>
                <a:spLocks noChangeShapeType="1"/>
              </p:cNvSpPr>
              <p:nvPr/>
            </p:nvSpPr>
            <p:spPr bwMode="auto">
              <a:xfrm rot="10800000">
                <a:off x="0" y="2020"/>
                <a:ext cx="2872"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753" name="Line 22"/>
              <p:cNvSpPr>
                <a:spLocks noChangeShapeType="1"/>
              </p:cNvSpPr>
              <p:nvPr/>
            </p:nvSpPr>
            <p:spPr bwMode="auto">
              <a:xfrm rot="10800000">
                <a:off x="0" y="2051"/>
                <a:ext cx="2872"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754" name="Line 23"/>
              <p:cNvSpPr>
                <a:spLocks noChangeShapeType="1"/>
              </p:cNvSpPr>
              <p:nvPr/>
            </p:nvSpPr>
            <p:spPr bwMode="auto">
              <a:xfrm rot="10800000">
                <a:off x="0" y="1986"/>
                <a:ext cx="2872"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755" name="Line 24"/>
              <p:cNvSpPr>
                <a:spLocks noChangeShapeType="1"/>
              </p:cNvSpPr>
              <p:nvPr/>
            </p:nvSpPr>
            <p:spPr bwMode="auto">
              <a:xfrm rot="10800000">
                <a:off x="0" y="1961"/>
                <a:ext cx="2872"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756" name="Line 25"/>
              <p:cNvSpPr>
                <a:spLocks noChangeShapeType="1"/>
              </p:cNvSpPr>
              <p:nvPr/>
            </p:nvSpPr>
            <p:spPr bwMode="auto">
              <a:xfrm rot="10800000">
                <a:off x="0" y="1926"/>
                <a:ext cx="2872" cy="0"/>
              </a:xfrm>
              <a:prstGeom prst="line">
                <a:avLst/>
              </a:prstGeom>
              <a:noFill/>
              <a:ln w="222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757" name="Line 26"/>
              <p:cNvSpPr>
                <a:spLocks noChangeShapeType="1"/>
              </p:cNvSpPr>
              <p:nvPr/>
            </p:nvSpPr>
            <p:spPr bwMode="auto">
              <a:xfrm rot="10800000">
                <a:off x="0" y="1863"/>
                <a:ext cx="2872"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758" name="Line 27"/>
              <p:cNvSpPr>
                <a:spLocks noChangeShapeType="1"/>
              </p:cNvSpPr>
              <p:nvPr/>
            </p:nvSpPr>
            <p:spPr bwMode="auto">
              <a:xfrm rot="10800000">
                <a:off x="0" y="1894"/>
                <a:ext cx="2872"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759" name="Line 28"/>
              <p:cNvSpPr>
                <a:spLocks noChangeShapeType="1"/>
              </p:cNvSpPr>
              <p:nvPr/>
            </p:nvSpPr>
            <p:spPr bwMode="auto">
              <a:xfrm rot="10800000">
                <a:off x="0" y="1830"/>
                <a:ext cx="2872"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760" name="Line 29"/>
              <p:cNvSpPr>
                <a:spLocks noChangeShapeType="1"/>
              </p:cNvSpPr>
              <p:nvPr/>
            </p:nvSpPr>
            <p:spPr bwMode="auto">
              <a:xfrm rot="10800000">
                <a:off x="0" y="1792"/>
                <a:ext cx="2872"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761" name="Line 30"/>
              <p:cNvSpPr>
                <a:spLocks noChangeShapeType="1"/>
              </p:cNvSpPr>
              <p:nvPr/>
            </p:nvSpPr>
            <p:spPr bwMode="auto">
              <a:xfrm rot="10800000">
                <a:off x="0" y="1763"/>
                <a:ext cx="2872" cy="0"/>
              </a:xfrm>
              <a:prstGeom prst="line">
                <a:avLst/>
              </a:prstGeom>
              <a:noFill/>
              <a:ln w="222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762" name="Line 31"/>
              <p:cNvSpPr>
                <a:spLocks noChangeShapeType="1"/>
              </p:cNvSpPr>
              <p:nvPr/>
            </p:nvSpPr>
            <p:spPr bwMode="auto">
              <a:xfrm rot="10800000">
                <a:off x="0" y="1700"/>
                <a:ext cx="2872"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763" name="Line 32"/>
              <p:cNvSpPr>
                <a:spLocks noChangeShapeType="1"/>
              </p:cNvSpPr>
              <p:nvPr/>
            </p:nvSpPr>
            <p:spPr bwMode="auto">
              <a:xfrm rot="10800000">
                <a:off x="0" y="1731"/>
                <a:ext cx="2872"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764" name="Line 33"/>
              <p:cNvSpPr>
                <a:spLocks noChangeShapeType="1"/>
              </p:cNvSpPr>
              <p:nvPr/>
            </p:nvSpPr>
            <p:spPr bwMode="auto">
              <a:xfrm rot="10800000">
                <a:off x="0" y="1666"/>
                <a:ext cx="2872"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765" name="Line 34"/>
              <p:cNvSpPr>
                <a:spLocks noChangeShapeType="1"/>
              </p:cNvSpPr>
              <p:nvPr/>
            </p:nvSpPr>
            <p:spPr bwMode="auto">
              <a:xfrm rot="10800000">
                <a:off x="0" y="1636"/>
                <a:ext cx="2872"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766" name="Line 35"/>
              <p:cNvSpPr>
                <a:spLocks noChangeShapeType="1"/>
              </p:cNvSpPr>
              <p:nvPr/>
            </p:nvSpPr>
            <p:spPr bwMode="auto">
              <a:xfrm rot="10800000">
                <a:off x="0" y="1607"/>
                <a:ext cx="2872" cy="0"/>
              </a:xfrm>
              <a:prstGeom prst="line">
                <a:avLst/>
              </a:prstGeom>
              <a:noFill/>
              <a:ln w="222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767" name="Line 36"/>
              <p:cNvSpPr>
                <a:spLocks noChangeShapeType="1"/>
              </p:cNvSpPr>
              <p:nvPr/>
            </p:nvSpPr>
            <p:spPr bwMode="auto">
              <a:xfrm rot="10800000">
                <a:off x="0" y="1538"/>
                <a:ext cx="2872"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768" name="Line 37"/>
              <p:cNvSpPr>
                <a:spLocks noChangeShapeType="1"/>
              </p:cNvSpPr>
              <p:nvPr/>
            </p:nvSpPr>
            <p:spPr bwMode="auto">
              <a:xfrm rot="10800000">
                <a:off x="0" y="1569"/>
                <a:ext cx="2872"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769" name="Line 38"/>
              <p:cNvSpPr>
                <a:spLocks noChangeShapeType="1"/>
              </p:cNvSpPr>
              <p:nvPr/>
            </p:nvSpPr>
            <p:spPr bwMode="auto">
              <a:xfrm rot="10800000">
                <a:off x="0" y="1510"/>
                <a:ext cx="2872"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770" name="Line 39"/>
              <p:cNvSpPr>
                <a:spLocks noChangeShapeType="1"/>
              </p:cNvSpPr>
              <p:nvPr/>
            </p:nvSpPr>
            <p:spPr bwMode="auto">
              <a:xfrm rot="10800000">
                <a:off x="0" y="1479"/>
                <a:ext cx="2872"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771" name="Line 40"/>
              <p:cNvSpPr>
                <a:spLocks noChangeShapeType="1"/>
              </p:cNvSpPr>
              <p:nvPr/>
            </p:nvSpPr>
            <p:spPr bwMode="auto">
              <a:xfrm rot="10800000">
                <a:off x="0" y="1450"/>
                <a:ext cx="2872" cy="0"/>
              </a:xfrm>
              <a:prstGeom prst="line">
                <a:avLst/>
              </a:prstGeom>
              <a:noFill/>
              <a:ln w="222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772" name="Line 41"/>
              <p:cNvSpPr>
                <a:spLocks noChangeShapeType="1"/>
              </p:cNvSpPr>
              <p:nvPr/>
            </p:nvSpPr>
            <p:spPr bwMode="auto">
              <a:xfrm rot="10800000">
                <a:off x="0" y="1381"/>
                <a:ext cx="2872"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773" name="Line 42"/>
              <p:cNvSpPr>
                <a:spLocks noChangeShapeType="1"/>
              </p:cNvSpPr>
              <p:nvPr/>
            </p:nvSpPr>
            <p:spPr bwMode="auto">
              <a:xfrm rot="10800000">
                <a:off x="0" y="1412"/>
                <a:ext cx="2872"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774" name="Line 43"/>
              <p:cNvSpPr>
                <a:spLocks noChangeShapeType="1"/>
              </p:cNvSpPr>
              <p:nvPr/>
            </p:nvSpPr>
            <p:spPr bwMode="auto">
              <a:xfrm rot="10800000">
                <a:off x="0" y="1354"/>
                <a:ext cx="2872"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775" name="Line 44"/>
              <p:cNvSpPr>
                <a:spLocks noChangeShapeType="1"/>
              </p:cNvSpPr>
              <p:nvPr/>
            </p:nvSpPr>
            <p:spPr bwMode="auto">
              <a:xfrm rot="10800000">
                <a:off x="0" y="1317"/>
                <a:ext cx="2872"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776" name="Line 45"/>
              <p:cNvSpPr>
                <a:spLocks noChangeShapeType="1"/>
              </p:cNvSpPr>
              <p:nvPr/>
            </p:nvSpPr>
            <p:spPr bwMode="auto">
              <a:xfrm rot="10800000">
                <a:off x="0" y="1284"/>
                <a:ext cx="2872" cy="0"/>
              </a:xfrm>
              <a:prstGeom prst="line">
                <a:avLst/>
              </a:prstGeom>
              <a:noFill/>
              <a:ln w="222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777" name="Line 46"/>
              <p:cNvSpPr>
                <a:spLocks noChangeShapeType="1"/>
              </p:cNvSpPr>
              <p:nvPr/>
            </p:nvSpPr>
            <p:spPr bwMode="auto">
              <a:xfrm rot="10800000">
                <a:off x="0" y="1220"/>
                <a:ext cx="2872"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778" name="Line 47"/>
              <p:cNvSpPr>
                <a:spLocks noChangeShapeType="1"/>
              </p:cNvSpPr>
              <p:nvPr/>
            </p:nvSpPr>
            <p:spPr bwMode="auto">
              <a:xfrm rot="10800000">
                <a:off x="0" y="1252"/>
                <a:ext cx="2872"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779" name="Line 48"/>
              <p:cNvSpPr>
                <a:spLocks noChangeShapeType="1"/>
              </p:cNvSpPr>
              <p:nvPr/>
            </p:nvSpPr>
            <p:spPr bwMode="auto">
              <a:xfrm rot="10800000">
                <a:off x="0" y="1187"/>
                <a:ext cx="2872"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780" name="Line 49"/>
              <p:cNvSpPr>
                <a:spLocks noChangeShapeType="1"/>
              </p:cNvSpPr>
              <p:nvPr/>
            </p:nvSpPr>
            <p:spPr bwMode="auto">
              <a:xfrm rot="10800000">
                <a:off x="0" y="1156"/>
                <a:ext cx="2872"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781" name="Line 50"/>
              <p:cNvSpPr>
                <a:spLocks noChangeShapeType="1"/>
              </p:cNvSpPr>
              <p:nvPr/>
            </p:nvSpPr>
            <p:spPr bwMode="auto">
              <a:xfrm rot="10800000">
                <a:off x="0" y="1127"/>
                <a:ext cx="2872" cy="0"/>
              </a:xfrm>
              <a:prstGeom prst="line">
                <a:avLst/>
              </a:prstGeom>
              <a:noFill/>
              <a:ln w="222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782" name="Line 51"/>
              <p:cNvSpPr>
                <a:spLocks noChangeShapeType="1"/>
              </p:cNvSpPr>
              <p:nvPr/>
            </p:nvSpPr>
            <p:spPr bwMode="auto">
              <a:xfrm rot="10800000">
                <a:off x="0" y="1063"/>
                <a:ext cx="2872"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783" name="Line 52"/>
              <p:cNvSpPr>
                <a:spLocks noChangeShapeType="1"/>
              </p:cNvSpPr>
              <p:nvPr/>
            </p:nvSpPr>
            <p:spPr bwMode="auto">
              <a:xfrm rot="10800000">
                <a:off x="0" y="1089"/>
                <a:ext cx="2872"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784" name="Line 53"/>
              <p:cNvSpPr>
                <a:spLocks noChangeShapeType="1"/>
              </p:cNvSpPr>
              <p:nvPr/>
            </p:nvSpPr>
            <p:spPr bwMode="auto">
              <a:xfrm rot="10800000">
                <a:off x="0" y="1031"/>
                <a:ext cx="2872"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785" name="Line 54"/>
              <p:cNvSpPr>
                <a:spLocks noChangeShapeType="1"/>
              </p:cNvSpPr>
              <p:nvPr/>
            </p:nvSpPr>
            <p:spPr bwMode="auto">
              <a:xfrm rot="10800000">
                <a:off x="0" y="999"/>
                <a:ext cx="2872"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786" name="Line 55"/>
              <p:cNvSpPr>
                <a:spLocks noChangeShapeType="1"/>
              </p:cNvSpPr>
              <p:nvPr/>
            </p:nvSpPr>
            <p:spPr bwMode="auto">
              <a:xfrm rot="10800000">
                <a:off x="0" y="969"/>
                <a:ext cx="2872" cy="0"/>
              </a:xfrm>
              <a:prstGeom prst="line">
                <a:avLst/>
              </a:prstGeom>
              <a:noFill/>
              <a:ln w="222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787" name="Line 56"/>
              <p:cNvSpPr>
                <a:spLocks noChangeShapeType="1"/>
              </p:cNvSpPr>
              <p:nvPr/>
            </p:nvSpPr>
            <p:spPr bwMode="auto">
              <a:xfrm rot="10800000">
                <a:off x="0" y="906"/>
                <a:ext cx="2872"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788" name="Line 57"/>
              <p:cNvSpPr>
                <a:spLocks noChangeShapeType="1"/>
              </p:cNvSpPr>
              <p:nvPr/>
            </p:nvSpPr>
            <p:spPr bwMode="auto">
              <a:xfrm rot="10800000">
                <a:off x="0" y="937"/>
                <a:ext cx="2872"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789" name="Line 58"/>
              <p:cNvSpPr>
                <a:spLocks noChangeShapeType="1"/>
              </p:cNvSpPr>
              <p:nvPr/>
            </p:nvSpPr>
            <p:spPr bwMode="auto">
              <a:xfrm rot="10800000">
                <a:off x="0" y="873"/>
                <a:ext cx="2872"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790" name="Line 59"/>
              <p:cNvSpPr>
                <a:spLocks noChangeShapeType="1"/>
              </p:cNvSpPr>
              <p:nvPr/>
            </p:nvSpPr>
            <p:spPr bwMode="auto">
              <a:xfrm rot="10800000">
                <a:off x="0" y="841"/>
                <a:ext cx="2872"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791" name="Line 60"/>
              <p:cNvSpPr>
                <a:spLocks noChangeShapeType="1"/>
              </p:cNvSpPr>
              <p:nvPr/>
            </p:nvSpPr>
            <p:spPr bwMode="auto">
              <a:xfrm rot="10800000">
                <a:off x="0" y="813"/>
                <a:ext cx="2872" cy="0"/>
              </a:xfrm>
              <a:prstGeom prst="line">
                <a:avLst/>
              </a:prstGeom>
              <a:noFill/>
              <a:ln w="222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792" name="Line 61"/>
              <p:cNvSpPr>
                <a:spLocks noChangeShapeType="1"/>
              </p:cNvSpPr>
              <p:nvPr/>
            </p:nvSpPr>
            <p:spPr bwMode="auto">
              <a:xfrm rot="10800000">
                <a:off x="0" y="750"/>
                <a:ext cx="2872"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793" name="Line 62"/>
              <p:cNvSpPr>
                <a:spLocks noChangeShapeType="1"/>
              </p:cNvSpPr>
              <p:nvPr/>
            </p:nvSpPr>
            <p:spPr bwMode="auto">
              <a:xfrm rot="10800000">
                <a:off x="0" y="775"/>
                <a:ext cx="2872"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794" name="Line 63"/>
              <p:cNvSpPr>
                <a:spLocks noChangeShapeType="1"/>
              </p:cNvSpPr>
              <p:nvPr/>
            </p:nvSpPr>
            <p:spPr bwMode="auto">
              <a:xfrm rot="10800000">
                <a:off x="0" y="716"/>
                <a:ext cx="2872"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795" name="Line 64"/>
              <p:cNvSpPr>
                <a:spLocks noChangeShapeType="1"/>
              </p:cNvSpPr>
              <p:nvPr/>
            </p:nvSpPr>
            <p:spPr bwMode="auto">
              <a:xfrm rot="10800000">
                <a:off x="0" y="685"/>
                <a:ext cx="2872"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796" name="Line 65"/>
              <p:cNvSpPr>
                <a:spLocks noChangeShapeType="1"/>
              </p:cNvSpPr>
              <p:nvPr/>
            </p:nvSpPr>
            <p:spPr bwMode="auto">
              <a:xfrm rot="10800000">
                <a:off x="0" y="658"/>
                <a:ext cx="2872" cy="0"/>
              </a:xfrm>
              <a:prstGeom prst="line">
                <a:avLst/>
              </a:prstGeom>
              <a:noFill/>
              <a:ln w="222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797" name="Line 66"/>
              <p:cNvSpPr>
                <a:spLocks noChangeShapeType="1"/>
              </p:cNvSpPr>
              <p:nvPr/>
            </p:nvSpPr>
            <p:spPr bwMode="auto">
              <a:xfrm rot="10800000">
                <a:off x="0" y="588"/>
                <a:ext cx="2872"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798" name="Line 67"/>
              <p:cNvSpPr>
                <a:spLocks noChangeShapeType="1"/>
              </p:cNvSpPr>
              <p:nvPr/>
            </p:nvSpPr>
            <p:spPr bwMode="auto">
              <a:xfrm rot="10800000">
                <a:off x="0" y="619"/>
                <a:ext cx="2872"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799" name="Line 68"/>
              <p:cNvSpPr>
                <a:spLocks noChangeShapeType="1"/>
              </p:cNvSpPr>
              <p:nvPr/>
            </p:nvSpPr>
            <p:spPr bwMode="auto">
              <a:xfrm rot="10800000">
                <a:off x="0" y="555"/>
                <a:ext cx="2872"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800" name="Line 69"/>
              <p:cNvSpPr>
                <a:spLocks noChangeShapeType="1"/>
              </p:cNvSpPr>
              <p:nvPr/>
            </p:nvSpPr>
            <p:spPr bwMode="auto">
              <a:xfrm rot="10800000">
                <a:off x="0" y="524"/>
                <a:ext cx="2872"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801" name="Line 70"/>
              <p:cNvSpPr>
                <a:spLocks noChangeShapeType="1"/>
              </p:cNvSpPr>
              <p:nvPr/>
            </p:nvSpPr>
            <p:spPr bwMode="auto">
              <a:xfrm rot="10800000">
                <a:off x="0" y="489"/>
                <a:ext cx="2872" cy="0"/>
              </a:xfrm>
              <a:prstGeom prst="line">
                <a:avLst/>
              </a:prstGeom>
              <a:noFill/>
              <a:ln w="222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802" name="Line 71"/>
              <p:cNvSpPr>
                <a:spLocks noChangeShapeType="1"/>
              </p:cNvSpPr>
              <p:nvPr/>
            </p:nvSpPr>
            <p:spPr bwMode="auto">
              <a:xfrm rot="10800000">
                <a:off x="0" y="3200"/>
                <a:ext cx="2872" cy="0"/>
              </a:xfrm>
              <a:prstGeom prst="line">
                <a:avLst/>
              </a:prstGeom>
              <a:noFill/>
              <a:ln w="222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803" name="Line 72"/>
              <p:cNvSpPr>
                <a:spLocks noChangeShapeType="1"/>
              </p:cNvSpPr>
              <p:nvPr/>
            </p:nvSpPr>
            <p:spPr bwMode="auto">
              <a:xfrm rot="10800000">
                <a:off x="0" y="3136"/>
                <a:ext cx="2872"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804" name="Line 73"/>
              <p:cNvSpPr>
                <a:spLocks noChangeShapeType="1"/>
              </p:cNvSpPr>
              <p:nvPr/>
            </p:nvSpPr>
            <p:spPr bwMode="auto">
              <a:xfrm rot="10800000">
                <a:off x="0" y="3162"/>
                <a:ext cx="2872"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805" name="Line 74"/>
              <p:cNvSpPr>
                <a:spLocks noChangeShapeType="1"/>
              </p:cNvSpPr>
              <p:nvPr/>
            </p:nvSpPr>
            <p:spPr bwMode="auto">
              <a:xfrm rot="10800000">
                <a:off x="0" y="3104"/>
                <a:ext cx="2872"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806" name="Line 75"/>
              <p:cNvSpPr>
                <a:spLocks noChangeShapeType="1"/>
              </p:cNvSpPr>
              <p:nvPr/>
            </p:nvSpPr>
            <p:spPr bwMode="auto">
              <a:xfrm rot="10800000">
                <a:off x="0" y="3072"/>
                <a:ext cx="2872"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807" name="Line 76"/>
              <p:cNvSpPr>
                <a:spLocks noChangeShapeType="1"/>
              </p:cNvSpPr>
              <p:nvPr/>
            </p:nvSpPr>
            <p:spPr bwMode="auto">
              <a:xfrm rot="10800000">
                <a:off x="0" y="3042"/>
                <a:ext cx="2872" cy="0"/>
              </a:xfrm>
              <a:prstGeom prst="line">
                <a:avLst/>
              </a:prstGeom>
              <a:noFill/>
              <a:ln w="222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808" name="Line 77"/>
              <p:cNvSpPr>
                <a:spLocks noChangeShapeType="1"/>
              </p:cNvSpPr>
              <p:nvPr/>
            </p:nvSpPr>
            <p:spPr bwMode="auto">
              <a:xfrm rot="10800000">
                <a:off x="0" y="2979"/>
                <a:ext cx="2872"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809" name="Line 78"/>
              <p:cNvSpPr>
                <a:spLocks noChangeShapeType="1"/>
              </p:cNvSpPr>
              <p:nvPr/>
            </p:nvSpPr>
            <p:spPr bwMode="auto">
              <a:xfrm rot="10800000">
                <a:off x="0" y="3010"/>
                <a:ext cx="2872"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810" name="Line 79"/>
              <p:cNvSpPr>
                <a:spLocks noChangeShapeType="1"/>
              </p:cNvSpPr>
              <p:nvPr/>
            </p:nvSpPr>
            <p:spPr bwMode="auto">
              <a:xfrm rot="10800000">
                <a:off x="0" y="2946"/>
                <a:ext cx="2872"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811" name="Line 80"/>
              <p:cNvSpPr>
                <a:spLocks noChangeShapeType="1"/>
              </p:cNvSpPr>
              <p:nvPr/>
            </p:nvSpPr>
            <p:spPr bwMode="auto">
              <a:xfrm rot="10800000">
                <a:off x="0" y="2914"/>
                <a:ext cx="2872"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812" name="Line 81"/>
              <p:cNvSpPr>
                <a:spLocks noChangeShapeType="1"/>
              </p:cNvSpPr>
              <p:nvPr/>
            </p:nvSpPr>
            <p:spPr bwMode="auto">
              <a:xfrm rot="10800000">
                <a:off x="0" y="2886"/>
                <a:ext cx="2872" cy="0"/>
              </a:xfrm>
              <a:prstGeom prst="line">
                <a:avLst/>
              </a:prstGeom>
              <a:noFill/>
              <a:ln w="222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813" name="Line 82"/>
              <p:cNvSpPr>
                <a:spLocks noChangeShapeType="1"/>
              </p:cNvSpPr>
              <p:nvPr/>
            </p:nvSpPr>
            <p:spPr bwMode="auto">
              <a:xfrm rot="10800000">
                <a:off x="0" y="2823"/>
                <a:ext cx="2872"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814" name="Line 83"/>
              <p:cNvSpPr>
                <a:spLocks noChangeShapeType="1"/>
              </p:cNvSpPr>
              <p:nvPr/>
            </p:nvSpPr>
            <p:spPr bwMode="auto">
              <a:xfrm rot="10800000">
                <a:off x="0" y="2848"/>
                <a:ext cx="2872"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815" name="Line 84"/>
              <p:cNvSpPr>
                <a:spLocks noChangeShapeType="1"/>
              </p:cNvSpPr>
              <p:nvPr/>
            </p:nvSpPr>
            <p:spPr bwMode="auto">
              <a:xfrm rot="10800000">
                <a:off x="0" y="2789"/>
                <a:ext cx="2872"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816" name="Line 85"/>
              <p:cNvSpPr>
                <a:spLocks noChangeShapeType="1"/>
              </p:cNvSpPr>
              <p:nvPr/>
            </p:nvSpPr>
            <p:spPr bwMode="auto">
              <a:xfrm rot="10800000">
                <a:off x="0" y="2758"/>
                <a:ext cx="2872"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817" name="Line 86"/>
              <p:cNvSpPr>
                <a:spLocks noChangeShapeType="1"/>
              </p:cNvSpPr>
              <p:nvPr/>
            </p:nvSpPr>
            <p:spPr bwMode="auto">
              <a:xfrm rot="10800000">
                <a:off x="0" y="2731"/>
                <a:ext cx="2872" cy="0"/>
              </a:xfrm>
              <a:prstGeom prst="line">
                <a:avLst/>
              </a:prstGeom>
              <a:noFill/>
              <a:ln w="222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818" name="Line 87"/>
              <p:cNvSpPr>
                <a:spLocks noChangeShapeType="1"/>
              </p:cNvSpPr>
              <p:nvPr/>
            </p:nvSpPr>
            <p:spPr bwMode="auto">
              <a:xfrm rot="10800000">
                <a:off x="0" y="2661"/>
                <a:ext cx="2872"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819" name="Line 88"/>
              <p:cNvSpPr>
                <a:spLocks noChangeShapeType="1"/>
              </p:cNvSpPr>
              <p:nvPr/>
            </p:nvSpPr>
            <p:spPr bwMode="auto">
              <a:xfrm rot="10800000">
                <a:off x="0" y="2692"/>
                <a:ext cx="2872"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820" name="Line 89"/>
              <p:cNvSpPr>
                <a:spLocks noChangeShapeType="1"/>
              </p:cNvSpPr>
              <p:nvPr/>
            </p:nvSpPr>
            <p:spPr bwMode="auto">
              <a:xfrm rot="10800000">
                <a:off x="0" y="2628"/>
                <a:ext cx="2872"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821" name="Line 90"/>
              <p:cNvSpPr>
                <a:spLocks noChangeShapeType="1"/>
              </p:cNvSpPr>
              <p:nvPr/>
            </p:nvSpPr>
            <p:spPr bwMode="auto">
              <a:xfrm rot="10800000">
                <a:off x="0" y="2597"/>
                <a:ext cx="2872"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822" name="Line 91"/>
              <p:cNvSpPr>
                <a:spLocks noChangeShapeType="1"/>
              </p:cNvSpPr>
              <p:nvPr/>
            </p:nvSpPr>
            <p:spPr bwMode="auto">
              <a:xfrm rot="10800000">
                <a:off x="0" y="3834"/>
                <a:ext cx="2872" cy="0"/>
              </a:xfrm>
              <a:prstGeom prst="line">
                <a:avLst/>
              </a:prstGeom>
              <a:noFill/>
              <a:ln w="222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823" name="Line 92"/>
              <p:cNvSpPr>
                <a:spLocks noChangeShapeType="1"/>
              </p:cNvSpPr>
              <p:nvPr/>
            </p:nvSpPr>
            <p:spPr bwMode="auto">
              <a:xfrm rot="10800000">
                <a:off x="0" y="3770"/>
                <a:ext cx="2872"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824" name="Line 93"/>
              <p:cNvSpPr>
                <a:spLocks noChangeShapeType="1"/>
              </p:cNvSpPr>
              <p:nvPr/>
            </p:nvSpPr>
            <p:spPr bwMode="auto">
              <a:xfrm rot="10800000">
                <a:off x="0" y="3796"/>
                <a:ext cx="2872"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825" name="Line 94"/>
              <p:cNvSpPr>
                <a:spLocks noChangeShapeType="1"/>
              </p:cNvSpPr>
              <p:nvPr/>
            </p:nvSpPr>
            <p:spPr bwMode="auto">
              <a:xfrm rot="10800000">
                <a:off x="0" y="3737"/>
                <a:ext cx="2872"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826" name="Line 95"/>
              <p:cNvSpPr>
                <a:spLocks noChangeShapeType="1"/>
              </p:cNvSpPr>
              <p:nvPr/>
            </p:nvSpPr>
            <p:spPr bwMode="auto">
              <a:xfrm rot="10800000">
                <a:off x="0" y="3706"/>
                <a:ext cx="2872"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827" name="Line 96"/>
              <p:cNvSpPr>
                <a:spLocks noChangeShapeType="1"/>
              </p:cNvSpPr>
              <p:nvPr/>
            </p:nvSpPr>
            <p:spPr bwMode="auto">
              <a:xfrm rot="10800000">
                <a:off x="0" y="3676"/>
                <a:ext cx="2872" cy="0"/>
              </a:xfrm>
              <a:prstGeom prst="line">
                <a:avLst/>
              </a:prstGeom>
              <a:noFill/>
              <a:ln w="222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828" name="Line 97"/>
              <p:cNvSpPr>
                <a:spLocks noChangeShapeType="1"/>
              </p:cNvSpPr>
              <p:nvPr/>
            </p:nvSpPr>
            <p:spPr bwMode="auto">
              <a:xfrm rot="10800000">
                <a:off x="0" y="3613"/>
                <a:ext cx="2872"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829" name="Line 98"/>
              <p:cNvSpPr>
                <a:spLocks noChangeShapeType="1"/>
              </p:cNvSpPr>
              <p:nvPr/>
            </p:nvSpPr>
            <p:spPr bwMode="auto">
              <a:xfrm rot="10800000">
                <a:off x="0" y="3644"/>
                <a:ext cx="2872"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830" name="Line 99"/>
              <p:cNvSpPr>
                <a:spLocks noChangeShapeType="1"/>
              </p:cNvSpPr>
              <p:nvPr/>
            </p:nvSpPr>
            <p:spPr bwMode="auto">
              <a:xfrm rot="10800000">
                <a:off x="0" y="3580"/>
                <a:ext cx="2872"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831" name="Line 100"/>
              <p:cNvSpPr>
                <a:spLocks noChangeShapeType="1"/>
              </p:cNvSpPr>
              <p:nvPr/>
            </p:nvSpPr>
            <p:spPr bwMode="auto">
              <a:xfrm rot="10800000">
                <a:off x="0" y="3548"/>
                <a:ext cx="2872"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832" name="Line 101"/>
              <p:cNvSpPr>
                <a:spLocks noChangeShapeType="1"/>
              </p:cNvSpPr>
              <p:nvPr/>
            </p:nvSpPr>
            <p:spPr bwMode="auto">
              <a:xfrm rot="10800000">
                <a:off x="0" y="3519"/>
                <a:ext cx="2872" cy="0"/>
              </a:xfrm>
              <a:prstGeom prst="line">
                <a:avLst/>
              </a:prstGeom>
              <a:noFill/>
              <a:ln w="222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833" name="Line 102"/>
              <p:cNvSpPr>
                <a:spLocks noChangeShapeType="1"/>
              </p:cNvSpPr>
              <p:nvPr/>
            </p:nvSpPr>
            <p:spPr bwMode="auto">
              <a:xfrm rot="10800000">
                <a:off x="0" y="3456"/>
                <a:ext cx="2872"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834" name="Line 103"/>
              <p:cNvSpPr>
                <a:spLocks noChangeShapeType="1"/>
              </p:cNvSpPr>
              <p:nvPr/>
            </p:nvSpPr>
            <p:spPr bwMode="auto">
              <a:xfrm rot="10800000">
                <a:off x="0" y="3482"/>
                <a:ext cx="2872"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835" name="Line 104"/>
              <p:cNvSpPr>
                <a:spLocks noChangeShapeType="1"/>
              </p:cNvSpPr>
              <p:nvPr/>
            </p:nvSpPr>
            <p:spPr bwMode="auto">
              <a:xfrm rot="10800000">
                <a:off x="0" y="3423"/>
                <a:ext cx="2872"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836" name="Line 105"/>
              <p:cNvSpPr>
                <a:spLocks noChangeShapeType="1"/>
              </p:cNvSpPr>
              <p:nvPr/>
            </p:nvSpPr>
            <p:spPr bwMode="auto">
              <a:xfrm rot="10800000">
                <a:off x="0" y="3392"/>
                <a:ext cx="2872"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837" name="Line 106"/>
              <p:cNvSpPr>
                <a:spLocks noChangeShapeType="1"/>
              </p:cNvSpPr>
              <p:nvPr/>
            </p:nvSpPr>
            <p:spPr bwMode="auto">
              <a:xfrm rot="10800000">
                <a:off x="0" y="3364"/>
                <a:ext cx="2872" cy="0"/>
              </a:xfrm>
              <a:prstGeom prst="line">
                <a:avLst/>
              </a:prstGeom>
              <a:noFill/>
              <a:ln w="222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838" name="Line 107"/>
              <p:cNvSpPr>
                <a:spLocks noChangeShapeType="1"/>
              </p:cNvSpPr>
              <p:nvPr/>
            </p:nvSpPr>
            <p:spPr bwMode="auto">
              <a:xfrm rot="10800000">
                <a:off x="0" y="3295"/>
                <a:ext cx="2872"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839" name="Line 108"/>
              <p:cNvSpPr>
                <a:spLocks noChangeShapeType="1"/>
              </p:cNvSpPr>
              <p:nvPr/>
            </p:nvSpPr>
            <p:spPr bwMode="auto">
              <a:xfrm rot="10800000">
                <a:off x="0" y="3326"/>
                <a:ext cx="2872"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840" name="Line 109"/>
              <p:cNvSpPr>
                <a:spLocks noChangeShapeType="1"/>
              </p:cNvSpPr>
              <p:nvPr/>
            </p:nvSpPr>
            <p:spPr bwMode="auto">
              <a:xfrm rot="10800000">
                <a:off x="0" y="3262"/>
                <a:ext cx="2872"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841" name="Line 110"/>
              <p:cNvSpPr>
                <a:spLocks noChangeShapeType="1"/>
              </p:cNvSpPr>
              <p:nvPr/>
            </p:nvSpPr>
            <p:spPr bwMode="auto">
              <a:xfrm rot="10800000">
                <a:off x="0" y="3230"/>
                <a:ext cx="2872"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842" name="Line 111"/>
              <p:cNvSpPr>
                <a:spLocks noChangeShapeType="1"/>
              </p:cNvSpPr>
              <p:nvPr/>
            </p:nvSpPr>
            <p:spPr bwMode="auto">
              <a:xfrm rot="10800000">
                <a:off x="0" y="417"/>
                <a:ext cx="2872"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843" name="Line 112"/>
              <p:cNvSpPr>
                <a:spLocks noChangeShapeType="1"/>
              </p:cNvSpPr>
              <p:nvPr/>
            </p:nvSpPr>
            <p:spPr bwMode="auto">
              <a:xfrm rot="10800000">
                <a:off x="0" y="448"/>
                <a:ext cx="2872"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844" name="Line 113"/>
              <p:cNvSpPr>
                <a:spLocks noChangeShapeType="1"/>
              </p:cNvSpPr>
              <p:nvPr/>
            </p:nvSpPr>
            <p:spPr bwMode="auto">
              <a:xfrm rot="10800000">
                <a:off x="0" y="384"/>
                <a:ext cx="2872"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845" name="Line 114"/>
              <p:cNvSpPr>
                <a:spLocks noChangeShapeType="1"/>
              </p:cNvSpPr>
              <p:nvPr/>
            </p:nvSpPr>
            <p:spPr bwMode="auto">
              <a:xfrm rot="10800000">
                <a:off x="0" y="352"/>
                <a:ext cx="2872"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846" name="Line 115"/>
              <p:cNvSpPr>
                <a:spLocks noChangeShapeType="1"/>
              </p:cNvSpPr>
              <p:nvPr/>
            </p:nvSpPr>
            <p:spPr bwMode="auto">
              <a:xfrm rot="10800000">
                <a:off x="0" y="324"/>
                <a:ext cx="2872" cy="0"/>
              </a:xfrm>
              <a:prstGeom prst="line">
                <a:avLst/>
              </a:prstGeom>
              <a:noFill/>
              <a:ln w="222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847" name="Line 116"/>
              <p:cNvSpPr>
                <a:spLocks noChangeShapeType="1"/>
              </p:cNvSpPr>
              <p:nvPr/>
            </p:nvSpPr>
            <p:spPr bwMode="auto">
              <a:xfrm rot="10800000">
                <a:off x="0" y="261"/>
                <a:ext cx="2872"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848" name="Line 117"/>
              <p:cNvSpPr>
                <a:spLocks noChangeShapeType="1"/>
              </p:cNvSpPr>
              <p:nvPr/>
            </p:nvSpPr>
            <p:spPr bwMode="auto">
              <a:xfrm rot="10800000">
                <a:off x="0" y="286"/>
                <a:ext cx="2872"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849" name="Line 118"/>
              <p:cNvSpPr>
                <a:spLocks noChangeShapeType="1"/>
              </p:cNvSpPr>
              <p:nvPr/>
            </p:nvSpPr>
            <p:spPr bwMode="auto">
              <a:xfrm rot="10800000">
                <a:off x="0" y="227"/>
                <a:ext cx="2872"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850" name="Line 119"/>
              <p:cNvSpPr>
                <a:spLocks noChangeShapeType="1"/>
              </p:cNvSpPr>
              <p:nvPr/>
            </p:nvSpPr>
            <p:spPr bwMode="auto">
              <a:xfrm rot="10800000">
                <a:off x="0" y="196"/>
                <a:ext cx="2872"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851" name="Line 120"/>
              <p:cNvSpPr>
                <a:spLocks noChangeShapeType="1"/>
              </p:cNvSpPr>
              <p:nvPr/>
            </p:nvSpPr>
            <p:spPr bwMode="auto">
              <a:xfrm rot="10800000">
                <a:off x="0" y="169"/>
                <a:ext cx="2872" cy="0"/>
              </a:xfrm>
              <a:prstGeom prst="line">
                <a:avLst/>
              </a:prstGeom>
              <a:noFill/>
              <a:ln w="222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852" name="Line 121"/>
              <p:cNvSpPr>
                <a:spLocks noChangeShapeType="1"/>
              </p:cNvSpPr>
              <p:nvPr/>
            </p:nvSpPr>
            <p:spPr bwMode="auto">
              <a:xfrm rot="10800000">
                <a:off x="0" y="99"/>
                <a:ext cx="2872"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853" name="Line 122"/>
              <p:cNvSpPr>
                <a:spLocks noChangeShapeType="1"/>
              </p:cNvSpPr>
              <p:nvPr/>
            </p:nvSpPr>
            <p:spPr bwMode="auto">
              <a:xfrm rot="10800000">
                <a:off x="0" y="130"/>
                <a:ext cx="2872"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854" name="Line 123"/>
              <p:cNvSpPr>
                <a:spLocks noChangeShapeType="1"/>
              </p:cNvSpPr>
              <p:nvPr/>
            </p:nvSpPr>
            <p:spPr bwMode="auto">
              <a:xfrm rot="10800000">
                <a:off x="0" y="66"/>
                <a:ext cx="2872"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855" name="Line 124"/>
              <p:cNvSpPr>
                <a:spLocks noChangeShapeType="1"/>
              </p:cNvSpPr>
              <p:nvPr/>
            </p:nvSpPr>
            <p:spPr bwMode="auto">
              <a:xfrm rot="10800000">
                <a:off x="0" y="35"/>
                <a:ext cx="2872"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856" name="Line 125"/>
              <p:cNvSpPr>
                <a:spLocks noChangeShapeType="1"/>
              </p:cNvSpPr>
              <p:nvPr/>
            </p:nvSpPr>
            <p:spPr bwMode="auto">
              <a:xfrm rot="10800000">
                <a:off x="0" y="0"/>
                <a:ext cx="2872" cy="0"/>
              </a:xfrm>
              <a:prstGeom prst="line">
                <a:avLst/>
              </a:prstGeom>
              <a:noFill/>
              <a:ln w="222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857" name="Line 126"/>
              <p:cNvSpPr>
                <a:spLocks noChangeShapeType="1"/>
              </p:cNvSpPr>
              <p:nvPr/>
            </p:nvSpPr>
            <p:spPr bwMode="auto">
              <a:xfrm rot="5400000">
                <a:off x="332" y="1917"/>
                <a:ext cx="3834" cy="0"/>
              </a:xfrm>
              <a:prstGeom prst="line">
                <a:avLst/>
              </a:prstGeom>
              <a:noFill/>
              <a:ln w="222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858" name="Line 127"/>
              <p:cNvSpPr>
                <a:spLocks noChangeShapeType="1"/>
              </p:cNvSpPr>
              <p:nvPr/>
            </p:nvSpPr>
            <p:spPr bwMode="auto">
              <a:xfrm rot="5400000">
                <a:off x="262" y="1917"/>
                <a:ext cx="383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859" name="Line 128"/>
              <p:cNvSpPr>
                <a:spLocks noChangeShapeType="1"/>
              </p:cNvSpPr>
              <p:nvPr/>
            </p:nvSpPr>
            <p:spPr bwMode="auto">
              <a:xfrm rot="5400000">
                <a:off x="235" y="1917"/>
                <a:ext cx="383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860" name="Line 129"/>
              <p:cNvSpPr>
                <a:spLocks noChangeShapeType="1"/>
              </p:cNvSpPr>
              <p:nvPr/>
            </p:nvSpPr>
            <p:spPr bwMode="auto">
              <a:xfrm rot="5400000">
                <a:off x="204" y="1917"/>
                <a:ext cx="383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861" name="Line 130"/>
              <p:cNvSpPr>
                <a:spLocks noChangeShapeType="1"/>
              </p:cNvSpPr>
              <p:nvPr/>
            </p:nvSpPr>
            <p:spPr bwMode="auto">
              <a:xfrm rot="5400000">
                <a:off x="175" y="1917"/>
                <a:ext cx="3834" cy="0"/>
              </a:xfrm>
              <a:prstGeom prst="line">
                <a:avLst/>
              </a:prstGeom>
              <a:noFill/>
              <a:ln w="222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862" name="Line 131"/>
              <p:cNvSpPr>
                <a:spLocks noChangeShapeType="1"/>
              </p:cNvSpPr>
              <p:nvPr/>
            </p:nvSpPr>
            <p:spPr bwMode="auto">
              <a:xfrm rot="5400000">
                <a:off x="110" y="1917"/>
                <a:ext cx="383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863" name="Line 132"/>
              <p:cNvSpPr>
                <a:spLocks noChangeShapeType="1"/>
              </p:cNvSpPr>
              <p:nvPr/>
            </p:nvSpPr>
            <p:spPr bwMode="auto">
              <a:xfrm rot="5400000">
                <a:off x="136" y="1917"/>
                <a:ext cx="383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864" name="Line 133"/>
              <p:cNvSpPr>
                <a:spLocks noChangeShapeType="1"/>
              </p:cNvSpPr>
              <p:nvPr/>
            </p:nvSpPr>
            <p:spPr bwMode="auto">
              <a:xfrm rot="5400000">
                <a:off x="78" y="1917"/>
                <a:ext cx="383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865" name="Line 134"/>
              <p:cNvSpPr>
                <a:spLocks noChangeShapeType="1"/>
              </p:cNvSpPr>
              <p:nvPr/>
            </p:nvSpPr>
            <p:spPr bwMode="auto">
              <a:xfrm rot="5400000">
                <a:off x="49" y="1917"/>
                <a:ext cx="383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866" name="Line 135"/>
              <p:cNvSpPr>
                <a:spLocks noChangeShapeType="1"/>
              </p:cNvSpPr>
              <p:nvPr/>
            </p:nvSpPr>
            <p:spPr bwMode="auto">
              <a:xfrm rot="5400000">
                <a:off x="12" y="1917"/>
                <a:ext cx="3834" cy="0"/>
              </a:xfrm>
              <a:prstGeom prst="line">
                <a:avLst/>
              </a:prstGeom>
              <a:noFill/>
              <a:ln w="222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867" name="Line 136"/>
              <p:cNvSpPr>
                <a:spLocks noChangeShapeType="1"/>
              </p:cNvSpPr>
              <p:nvPr/>
            </p:nvSpPr>
            <p:spPr bwMode="auto">
              <a:xfrm rot="5400000">
                <a:off x="-58" y="1917"/>
                <a:ext cx="383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868" name="Line 137"/>
              <p:cNvSpPr>
                <a:spLocks noChangeShapeType="1"/>
              </p:cNvSpPr>
              <p:nvPr/>
            </p:nvSpPr>
            <p:spPr bwMode="auto">
              <a:xfrm rot="5400000">
                <a:off x="-26" y="1917"/>
                <a:ext cx="383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869" name="Line 138"/>
              <p:cNvSpPr>
                <a:spLocks noChangeShapeType="1"/>
              </p:cNvSpPr>
              <p:nvPr/>
            </p:nvSpPr>
            <p:spPr bwMode="auto">
              <a:xfrm rot="5400000">
                <a:off x="-91" y="1917"/>
                <a:ext cx="383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870" name="Line 139"/>
              <p:cNvSpPr>
                <a:spLocks noChangeShapeType="1"/>
              </p:cNvSpPr>
              <p:nvPr/>
            </p:nvSpPr>
            <p:spPr bwMode="auto">
              <a:xfrm rot="5400000">
                <a:off x="-122" y="1917"/>
                <a:ext cx="383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871" name="Line 140"/>
              <p:cNvSpPr>
                <a:spLocks noChangeShapeType="1"/>
              </p:cNvSpPr>
              <p:nvPr/>
            </p:nvSpPr>
            <p:spPr bwMode="auto">
              <a:xfrm rot="5400000">
                <a:off x="-157" y="1917"/>
                <a:ext cx="3834" cy="0"/>
              </a:xfrm>
              <a:prstGeom prst="line">
                <a:avLst/>
              </a:prstGeom>
              <a:noFill/>
              <a:ln w="222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872" name="Line 141"/>
              <p:cNvSpPr>
                <a:spLocks noChangeShapeType="1"/>
              </p:cNvSpPr>
              <p:nvPr/>
            </p:nvSpPr>
            <p:spPr bwMode="auto">
              <a:xfrm rot="5400000">
                <a:off x="-222" y="1917"/>
                <a:ext cx="383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873" name="Line 142"/>
              <p:cNvSpPr>
                <a:spLocks noChangeShapeType="1"/>
              </p:cNvSpPr>
              <p:nvPr/>
            </p:nvSpPr>
            <p:spPr bwMode="auto">
              <a:xfrm rot="5400000">
                <a:off x="-190" y="1917"/>
                <a:ext cx="383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874" name="Line 143"/>
              <p:cNvSpPr>
                <a:spLocks noChangeShapeType="1"/>
              </p:cNvSpPr>
              <p:nvPr/>
            </p:nvSpPr>
            <p:spPr bwMode="auto">
              <a:xfrm rot="5400000">
                <a:off x="-254" y="1917"/>
                <a:ext cx="383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875" name="Line 144"/>
              <p:cNvSpPr>
                <a:spLocks noChangeShapeType="1"/>
              </p:cNvSpPr>
              <p:nvPr/>
            </p:nvSpPr>
            <p:spPr bwMode="auto">
              <a:xfrm rot="5400000">
                <a:off x="-280" y="1917"/>
                <a:ext cx="383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876" name="Line 145"/>
              <p:cNvSpPr>
                <a:spLocks noChangeShapeType="1"/>
              </p:cNvSpPr>
              <p:nvPr/>
            </p:nvSpPr>
            <p:spPr bwMode="auto">
              <a:xfrm rot="5400000">
                <a:off x="-314" y="1917"/>
                <a:ext cx="3834" cy="0"/>
              </a:xfrm>
              <a:prstGeom prst="line">
                <a:avLst/>
              </a:prstGeom>
              <a:noFill/>
              <a:ln w="222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877" name="Line 146"/>
              <p:cNvSpPr>
                <a:spLocks noChangeShapeType="1"/>
              </p:cNvSpPr>
              <p:nvPr/>
            </p:nvSpPr>
            <p:spPr bwMode="auto">
              <a:xfrm rot="5400000">
                <a:off x="-378" y="1917"/>
                <a:ext cx="383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878" name="Line 147"/>
              <p:cNvSpPr>
                <a:spLocks noChangeShapeType="1"/>
              </p:cNvSpPr>
              <p:nvPr/>
            </p:nvSpPr>
            <p:spPr bwMode="auto">
              <a:xfrm rot="5400000">
                <a:off x="-346" y="1917"/>
                <a:ext cx="383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879" name="Line 148"/>
              <p:cNvSpPr>
                <a:spLocks noChangeShapeType="1"/>
              </p:cNvSpPr>
              <p:nvPr/>
            </p:nvSpPr>
            <p:spPr bwMode="auto">
              <a:xfrm rot="5400000">
                <a:off x="-411" y="1917"/>
                <a:ext cx="383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880" name="Line 149"/>
              <p:cNvSpPr>
                <a:spLocks noChangeShapeType="1"/>
              </p:cNvSpPr>
              <p:nvPr/>
            </p:nvSpPr>
            <p:spPr bwMode="auto">
              <a:xfrm rot="5400000">
                <a:off x="-442" y="1917"/>
                <a:ext cx="383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881" name="Line 150"/>
              <p:cNvSpPr>
                <a:spLocks noChangeShapeType="1"/>
              </p:cNvSpPr>
              <p:nvPr/>
            </p:nvSpPr>
            <p:spPr bwMode="auto">
              <a:xfrm rot="5400000">
                <a:off x="-477" y="1917"/>
                <a:ext cx="3834" cy="0"/>
              </a:xfrm>
              <a:prstGeom prst="line">
                <a:avLst/>
              </a:prstGeom>
              <a:noFill/>
              <a:ln w="222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882" name="Line 151"/>
              <p:cNvSpPr>
                <a:spLocks noChangeShapeType="1"/>
              </p:cNvSpPr>
              <p:nvPr/>
            </p:nvSpPr>
            <p:spPr bwMode="auto">
              <a:xfrm rot="5400000">
                <a:off x="-542" y="1917"/>
                <a:ext cx="383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883" name="Line 152"/>
              <p:cNvSpPr>
                <a:spLocks noChangeShapeType="1"/>
              </p:cNvSpPr>
              <p:nvPr/>
            </p:nvSpPr>
            <p:spPr bwMode="auto">
              <a:xfrm rot="5400000">
                <a:off x="-509" y="1917"/>
                <a:ext cx="383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884" name="Line 153"/>
              <p:cNvSpPr>
                <a:spLocks noChangeShapeType="1"/>
              </p:cNvSpPr>
              <p:nvPr/>
            </p:nvSpPr>
            <p:spPr bwMode="auto">
              <a:xfrm rot="5400000">
                <a:off x="-568" y="1917"/>
                <a:ext cx="383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885" name="Line 154"/>
              <p:cNvSpPr>
                <a:spLocks noChangeShapeType="1"/>
              </p:cNvSpPr>
              <p:nvPr/>
            </p:nvSpPr>
            <p:spPr bwMode="auto">
              <a:xfrm rot="5400000">
                <a:off x="-600" y="1917"/>
                <a:ext cx="383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886" name="Line 155"/>
              <p:cNvSpPr>
                <a:spLocks noChangeShapeType="1"/>
              </p:cNvSpPr>
              <p:nvPr/>
            </p:nvSpPr>
            <p:spPr bwMode="auto">
              <a:xfrm rot="5400000">
                <a:off x="-634" y="1917"/>
                <a:ext cx="3834" cy="0"/>
              </a:xfrm>
              <a:prstGeom prst="line">
                <a:avLst/>
              </a:prstGeom>
              <a:noFill/>
              <a:ln w="222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887" name="Line 156"/>
              <p:cNvSpPr>
                <a:spLocks noChangeShapeType="1"/>
              </p:cNvSpPr>
              <p:nvPr/>
            </p:nvSpPr>
            <p:spPr bwMode="auto">
              <a:xfrm rot="5400000">
                <a:off x="-698" y="1917"/>
                <a:ext cx="383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888" name="Line 157"/>
              <p:cNvSpPr>
                <a:spLocks noChangeShapeType="1"/>
              </p:cNvSpPr>
              <p:nvPr/>
            </p:nvSpPr>
            <p:spPr bwMode="auto">
              <a:xfrm rot="5400000">
                <a:off x="-666" y="1917"/>
                <a:ext cx="383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889" name="Line 158"/>
              <p:cNvSpPr>
                <a:spLocks noChangeShapeType="1"/>
              </p:cNvSpPr>
              <p:nvPr/>
            </p:nvSpPr>
            <p:spPr bwMode="auto">
              <a:xfrm rot="5400000">
                <a:off x="-731" y="1917"/>
                <a:ext cx="383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890" name="Line 159"/>
              <p:cNvSpPr>
                <a:spLocks noChangeShapeType="1"/>
              </p:cNvSpPr>
              <p:nvPr/>
            </p:nvSpPr>
            <p:spPr bwMode="auto">
              <a:xfrm rot="5400000">
                <a:off x="-762" y="1917"/>
                <a:ext cx="383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891" name="Line 160"/>
              <p:cNvSpPr>
                <a:spLocks noChangeShapeType="1"/>
              </p:cNvSpPr>
              <p:nvPr/>
            </p:nvSpPr>
            <p:spPr bwMode="auto">
              <a:xfrm rot="5400000">
                <a:off x="-797" y="1917"/>
                <a:ext cx="3834" cy="0"/>
              </a:xfrm>
              <a:prstGeom prst="line">
                <a:avLst/>
              </a:prstGeom>
              <a:noFill/>
              <a:ln w="222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892" name="Line 161"/>
              <p:cNvSpPr>
                <a:spLocks noChangeShapeType="1"/>
              </p:cNvSpPr>
              <p:nvPr/>
            </p:nvSpPr>
            <p:spPr bwMode="auto">
              <a:xfrm rot="5400000">
                <a:off x="-861" y="1917"/>
                <a:ext cx="383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893" name="Line 162"/>
              <p:cNvSpPr>
                <a:spLocks noChangeShapeType="1"/>
              </p:cNvSpPr>
              <p:nvPr/>
            </p:nvSpPr>
            <p:spPr bwMode="auto">
              <a:xfrm rot="5400000">
                <a:off x="-829" y="1917"/>
                <a:ext cx="383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894" name="Line 163"/>
              <p:cNvSpPr>
                <a:spLocks noChangeShapeType="1"/>
              </p:cNvSpPr>
              <p:nvPr/>
            </p:nvSpPr>
            <p:spPr bwMode="auto">
              <a:xfrm rot="5400000">
                <a:off x="-894" y="1917"/>
                <a:ext cx="383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895" name="Line 164"/>
              <p:cNvSpPr>
                <a:spLocks noChangeShapeType="1"/>
              </p:cNvSpPr>
              <p:nvPr/>
            </p:nvSpPr>
            <p:spPr bwMode="auto">
              <a:xfrm rot="5400000">
                <a:off x="-926" y="1917"/>
                <a:ext cx="383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896" name="Line 165"/>
              <p:cNvSpPr>
                <a:spLocks noChangeShapeType="1"/>
              </p:cNvSpPr>
              <p:nvPr/>
            </p:nvSpPr>
            <p:spPr bwMode="auto">
              <a:xfrm rot="5400000">
                <a:off x="-960" y="1917"/>
                <a:ext cx="3834" cy="0"/>
              </a:xfrm>
              <a:prstGeom prst="line">
                <a:avLst/>
              </a:prstGeom>
              <a:noFill/>
              <a:ln w="222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897" name="Line 166"/>
              <p:cNvSpPr>
                <a:spLocks noChangeShapeType="1"/>
              </p:cNvSpPr>
              <p:nvPr/>
            </p:nvSpPr>
            <p:spPr bwMode="auto">
              <a:xfrm rot="5400000">
                <a:off x="-1024" y="1917"/>
                <a:ext cx="383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898" name="Line 167"/>
              <p:cNvSpPr>
                <a:spLocks noChangeShapeType="1"/>
              </p:cNvSpPr>
              <p:nvPr/>
            </p:nvSpPr>
            <p:spPr bwMode="auto">
              <a:xfrm rot="5400000">
                <a:off x="-998" y="1917"/>
                <a:ext cx="383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899" name="Line 168"/>
              <p:cNvSpPr>
                <a:spLocks noChangeShapeType="1"/>
              </p:cNvSpPr>
              <p:nvPr/>
            </p:nvSpPr>
            <p:spPr bwMode="auto">
              <a:xfrm rot="5400000">
                <a:off x="-1056" y="1917"/>
                <a:ext cx="383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900" name="Line 169"/>
              <p:cNvSpPr>
                <a:spLocks noChangeShapeType="1"/>
              </p:cNvSpPr>
              <p:nvPr/>
            </p:nvSpPr>
            <p:spPr bwMode="auto">
              <a:xfrm rot="5400000">
                <a:off x="-1088" y="1917"/>
                <a:ext cx="383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901" name="Line 170"/>
              <p:cNvSpPr>
                <a:spLocks noChangeShapeType="1"/>
              </p:cNvSpPr>
              <p:nvPr/>
            </p:nvSpPr>
            <p:spPr bwMode="auto">
              <a:xfrm rot="5400000">
                <a:off x="-1123" y="1917"/>
                <a:ext cx="3834" cy="0"/>
              </a:xfrm>
              <a:prstGeom prst="line">
                <a:avLst/>
              </a:prstGeom>
              <a:noFill/>
              <a:ln w="222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902" name="Line 171"/>
              <p:cNvSpPr>
                <a:spLocks noChangeShapeType="1"/>
              </p:cNvSpPr>
              <p:nvPr/>
            </p:nvSpPr>
            <p:spPr bwMode="auto">
              <a:xfrm rot="5400000">
                <a:off x="-1181" y="1917"/>
                <a:ext cx="383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903" name="Line 172"/>
              <p:cNvSpPr>
                <a:spLocks noChangeShapeType="1"/>
              </p:cNvSpPr>
              <p:nvPr/>
            </p:nvSpPr>
            <p:spPr bwMode="auto">
              <a:xfrm rot="5400000">
                <a:off x="-1155" y="1917"/>
                <a:ext cx="383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904" name="Line 173"/>
              <p:cNvSpPr>
                <a:spLocks noChangeShapeType="1"/>
              </p:cNvSpPr>
              <p:nvPr/>
            </p:nvSpPr>
            <p:spPr bwMode="auto">
              <a:xfrm rot="5400000">
                <a:off x="-1208" y="1917"/>
                <a:ext cx="383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905" name="Line 174"/>
              <p:cNvSpPr>
                <a:spLocks noChangeShapeType="1"/>
              </p:cNvSpPr>
              <p:nvPr/>
            </p:nvSpPr>
            <p:spPr bwMode="auto">
              <a:xfrm rot="5400000">
                <a:off x="-1239" y="1917"/>
                <a:ext cx="383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906" name="Line 175"/>
              <p:cNvSpPr>
                <a:spLocks noChangeShapeType="1"/>
              </p:cNvSpPr>
              <p:nvPr/>
            </p:nvSpPr>
            <p:spPr bwMode="auto">
              <a:xfrm rot="5400000">
                <a:off x="-1274" y="1917"/>
                <a:ext cx="3834" cy="0"/>
              </a:xfrm>
              <a:prstGeom prst="line">
                <a:avLst/>
              </a:prstGeom>
              <a:noFill/>
              <a:ln w="222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907" name="Line 176"/>
              <p:cNvSpPr>
                <a:spLocks noChangeShapeType="1"/>
              </p:cNvSpPr>
              <p:nvPr/>
            </p:nvSpPr>
            <p:spPr bwMode="auto">
              <a:xfrm rot="5400000">
                <a:off x="-1338" y="1917"/>
                <a:ext cx="383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908" name="Line 177"/>
              <p:cNvSpPr>
                <a:spLocks noChangeShapeType="1"/>
              </p:cNvSpPr>
              <p:nvPr/>
            </p:nvSpPr>
            <p:spPr bwMode="auto">
              <a:xfrm rot="5400000">
                <a:off x="-1306" y="1917"/>
                <a:ext cx="383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909" name="Line 178"/>
              <p:cNvSpPr>
                <a:spLocks noChangeShapeType="1"/>
              </p:cNvSpPr>
              <p:nvPr/>
            </p:nvSpPr>
            <p:spPr bwMode="auto">
              <a:xfrm rot="5400000">
                <a:off x="-1371" y="1917"/>
                <a:ext cx="383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910" name="Line 179"/>
              <p:cNvSpPr>
                <a:spLocks noChangeShapeType="1"/>
              </p:cNvSpPr>
              <p:nvPr/>
            </p:nvSpPr>
            <p:spPr bwMode="auto">
              <a:xfrm rot="5400000">
                <a:off x="-1402" y="1917"/>
                <a:ext cx="383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911" name="Line 180"/>
              <p:cNvSpPr>
                <a:spLocks noChangeShapeType="1"/>
              </p:cNvSpPr>
              <p:nvPr/>
            </p:nvSpPr>
            <p:spPr bwMode="auto">
              <a:xfrm rot="5400000">
                <a:off x="-1437" y="1917"/>
                <a:ext cx="3834" cy="0"/>
              </a:xfrm>
              <a:prstGeom prst="line">
                <a:avLst/>
              </a:prstGeom>
              <a:noFill/>
              <a:ln w="222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912" name="Line 181"/>
              <p:cNvSpPr>
                <a:spLocks noChangeShapeType="1"/>
              </p:cNvSpPr>
              <p:nvPr/>
            </p:nvSpPr>
            <p:spPr bwMode="auto">
              <a:xfrm rot="5400000">
                <a:off x="-1501" y="1917"/>
                <a:ext cx="383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913" name="Line 182"/>
              <p:cNvSpPr>
                <a:spLocks noChangeShapeType="1"/>
              </p:cNvSpPr>
              <p:nvPr/>
            </p:nvSpPr>
            <p:spPr bwMode="auto">
              <a:xfrm rot="5400000">
                <a:off x="-1469" y="1917"/>
                <a:ext cx="383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914" name="Line 183"/>
              <p:cNvSpPr>
                <a:spLocks noChangeShapeType="1"/>
              </p:cNvSpPr>
              <p:nvPr/>
            </p:nvSpPr>
            <p:spPr bwMode="auto">
              <a:xfrm rot="5400000">
                <a:off x="-1528" y="1917"/>
                <a:ext cx="383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915" name="Line 184"/>
              <p:cNvSpPr>
                <a:spLocks noChangeShapeType="1"/>
              </p:cNvSpPr>
              <p:nvPr/>
            </p:nvSpPr>
            <p:spPr bwMode="auto">
              <a:xfrm rot="5400000">
                <a:off x="-1559" y="1917"/>
                <a:ext cx="383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916" name="Line 185"/>
              <p:cNvSpPr>
                <a:spLocks noChangeShapeType="1"/>
              </p:cNvSpPr>
              <p:nvPr/>
            </p:nvSpPr>
            <p:spPr bwMode="auto">
              <a:xfrm rot="5400000">
                <a:off x="-1588" y="1917"/>
                <a:ext cx="3834" cy="0"/>
              </a:xfrm>
              <a:prstGeom prst="line">
                <a:avLst/>
              </a:prstGeom>
              <a:noFill/>
              <a:ln w="222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917" name="Line 186"/>
              <p:cNvSpPr>
                <a:spLocks noChangeShapeType="1"/>
              </p:cNvSpPr>
              <p:nvPr/>
            </p:nvSpPr>
            <p:spPr bwMode="auto">
              <a:xfrm rot="5400000">
                <a:off x="-1658" y="1917"/>
                <a:ext cx="383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918" name="Line 187"/>
              <p:cNvSpPr>
                <a:spLocks noChangeShapeType="1"/>
              </p:cNvSpPr>
              <p:nvPr/>
            </p:nvSpPr>
            <p:spPr bwMode="auto">
              <a:xfrm rot="5400000">
                <a:off x="-1626" y="1917"/>
                <a:ext cx="383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919" name="Line 188"/>
              <p:cNvSpPr>
                <a:spLocks noChangeShapeType="1"/>
              </p:cNvSpPr>
              <p:nvPr/>
            </p:nvSpPr>
            <p:spPr bwMode="auto">
              <a:xfrm rot="5400000">
                <a:off x="-1690" y="1917"/>
                <a:ext cx="383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920" name="Line 189"/>
              <p:cNvSpPr>
                <a:spLocks noChangeShapeType="1"/>
              </p:cNvSpPr>
              <p:nvPr/>
            </p:nvSpPr>
            <p:spPr bwMode="auto">
              <a:xfrm rot="5400000">
                <a:off x="-1722" y="1917"/>
                <a:ext cx="383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921" name="Line 190"/>
              <p:cNvSpPr>
                <a:spLocks noChangeShapeType="1"/>
              </p:cNvSpPr>
              <p:nvPr/>
            </p:nvSpPr>
            <p:spPr bwMode="auto">
              <a:xfrm rot="5400000">
                <a:off x="-1818" y="1917"/>
                <a:ext cx="383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922" name="Line 191"/>
              <p:cNvSpPr>
                <a:spLocks noChangeShapeType="1"/>
              </p:cNvSpPr>
              <p:nvPr/>
            </p:nvSpPr>
            <p:spPr bwMode="auto">
              <a:xfrm rot="5400000">
                <a:off x="-1786" y="1917"/>
                <a:ext cx="383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923" name="Line 192"/>
              <p:cNvSpPr>
                <a:spLocks noChangeShapeType="1"/>
              </p:cNvSpPr>
              <p:nvPr/>
            </p:nvSpPr>
            <p:spPr bwMode="auto">
              <a:xfrm rot="5400000">
                <a:off x="-1851" y="1917"/>
                <a:ext cx="383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924" name="Line 193"/>
              <p:cNvSpPr>
                <a:spLocks noChangeShapeType="1"/>
              </p:cNvSpPr>
              <p:nvPr/>
            </p:nvSpPr>
            <p:spPr bwMode="auto">
              <a:xfrm rot="5400000">
                <a:off x="-1883" y="1917"/>
                <a:ext cx="383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925" name="Line 194"/>
              <p:cNvSpPr>
                <a:spLocks noChangeShapeType="1"/>
              </p:cNvSpPr>
              <p:nvPr/>
            </p:nvSpPr>
            <p:spPr bwMode="auto">
              <a:xfrm rot="5400000">
                <a:off x="-1917" y="1917"/>
                <a:ext cx="3834" cy="0"/>
              </a:xfrm>
              <a:prstGeom prst="line">
                <a:avLst/>
              </a:prstGeom>
              <a:noFill/>
              <a:ln w="222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926" name="Line 195"/>
              <p:cNvSpPr>
                <a:spLocks noChangeShapeType="1"/>
              </p:cNvSpPr>
              <p:nvPr/>
            </p:nvSpPr>
            <p:spPr bwMode="auto">
              <a:xfrm rot="5400000">
                <a:off x="644" y="1917"/>
                <a:ext cx="3834" cy="0"/>
              </a:xfrm>
              <a:prstGeom prst="line">
                <a:avLst/>
              </a:prstGeom>
              <a:noFill/>
              <a:ln w="222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927" name="Line 196"/>
              <p:cNvSpPr>
                <a:spLocks noChangeShapeType="1"/>
              </p:cNvSpPr>
              <p:nvPr/>
            </p:nvSpPr>
            <p:spPr bwMode="auto">
              <a:xfrm rot="5400000">
                <a:off x="574" y="1917"/>
                <a:ext cx="383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928" name="Line 197"/>
              <p:cNvSpPr>
                <a:spLocks noChangeShapeType="1"/>
              </p:cNvSpPr>
              <p:nvPr/>
            </p:nvSpPr>
            <p:spPr bwMode="auto">
              <a:xfrm rot="5400000">
                <a:off x="606" y="1917"/>
                <a:ext cx="383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929" name="Line 198"/>
              <p:cNvSpPr>
                <a:spLocks noChangeShapeType="1"/>
              </p:cNvSpPr>
              <p:nvPr/>
            </p:nvSpPr>
            <p:spPr bwMode="auto">
              <a:xfrm rot="5400000">
                <a:off x="547" y="1917"/>
                <a:ext cx="383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930" name="Line 199"/>
              <p:cNvSpPr>
                <a:spLocks noChangeShapeType="1"/>
              </p:cNvSpPr>
              <p:nvPr/>
            </p:nvSpPr>
            <p:spPr bwMode="auto">
              <a:xfrm rot="5400000">
                <a:off x="516" y="1917"/>
                <a:ext cx="383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931" name="Line 200"/>
              <p:cNvSpPr>
                <a:spLocks noChangeShapeType="1"/>
              </p:cNvSpPr>
              <p:nvPr/>
            </p:nvSpPr>
            <p:spPr bwMode="auto">
              <a:xfrm rot="5400000">
                <a:off x="487" y="1917"/>
                <a:ext cx="3834" cy="0"/>
              </a:xfrm>
              <a:prstGeom prst="line">
                <a:avLst/>
              </a:prstGeom>
              <a:noFill/>
              <a:ln w="222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932" name="Line 201"/>
              <p:cNvSpPr>
                <a:spLocks noChangeShapeType="1"/>
              </p:cNvSpPr>
              <p:nvPr/>
            </p:nvSpPr>
            <p:spPr bwMode="auto">
              <a:xfrm rot="5400000">
                <a:off x="422" y="1917"/>
                <a:ext cx="383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933" name="Line 202"/>
              <p:cNvSpPr>
                <a:spLocks noChangeShapeType="1"/>
              </p:cNvSpPr>
              <p:nvPr/>
            </p:nvSpPr>
            <p:spPr bwMode="auto">
              <a:xfrm rot="5400000">
                <a:off x="448" y="1917"/>
                <a:ext cx="383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934" name="Line 203"/>
              <p:cNvSpPr>
                <a:spLocks noChangeShapeType="1"/>
              </p:cNvSpPr>
              <p:nvPr/>
            </p:nvSpPr>
            <p:spPr bwMode="auto">
              <a:xfrm rot="5400000">
                <a:off x="390" y="1917"/>
                <a:ext cx="383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935" name="Line 204"/>
              <p:cNvSpPr>
                <a:spLocks noChangeShapeType="1"/>
              </p:cNvSpPr>
              <p:nvPr/>
            </p:nvSpPr>
            <p:spPr bwMode="auto">
              <a:xfrm rot="5400000">
                <a:off x="358" y="1917"/>
                <a:ext cx="383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936" name="Line 205"/>
              <p:cNvSpPr>
                <a:spLocks noChangeShapeType="1"/>
              </p:cNvSpPr>
              <p:nvPr/>
            </p:nvSpPr>
            <p:spPr bwMode="auto">
              <a:xfrm rot="5400000">
                <a:off x="291" y="1917"/>
                <a:ext cx="383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937" name="Line 206"/>
              <p:cNvSpPr>
                <a:spLocks noChangeShapeType="1"/>
              </p:cNvSpPr>
              <p:nvPr/>
            </p:nvSpPr>
            <p:spPr bwMode="auto">
              <a:xfrm rot="5400000">
                <a:off x="956" y="1917"/>
                <a:ext cx="3834" cy="0"/>
              </a:xfrm>
              <a:prstGeom prst="line">
                <a:avLst/>
              </a:prstGeom>
              <a:noFill/>
              <a:ln w="222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938" name="Line 207"/>
              <p:cNvSpPr>
                <a:spLocks noChangeShapeType="1"/>
              </p:cNvSpPr>
              <p:nvPr/>
            </p:nvSpPr>
            <p:spPr bwMode="auto">
              <a:xfrm rot="5400000">
                <a:off x="892" y="1917"/>
                <a:ext cx="383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939" name="Line 208"/>
              <p:cNvSpPr>
                <a:spLocks noChangeShapeType="1"/>
              </p:cNvSpPr>
              <p:nvPr/>
            </p:nvSpPr>
            <p:spPr bwMode="auto">
              <a:xfrm rot="5400000">
                <a:off x="924" y="1917"/>
                <a:ext cx="383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940" name="Line 209"/>
              <p:cNvSpPr>
                <a:spLocks noChangeShapeType="1"/>
              </p:cNvSpPr>
              <p:nvPr/>
            </p:nvSpPr>
            <p:spPr bwMode="auto">
              <a:xfrm rot="5400000">
                <a:off x="859" y="1917"/>
                <a:ext cx="383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941" name="Line 210"/>
              <p:cNvSpPr>
                <a:spLocks noChangeShapeType="1"/>
              </p:cNvSpPr>
              <p:nvPr/>
            </p:nvSpPr>
            <p:spPr bwMode="auto">
              <a:xfrm rot="5400000">
                <a:off x="834" y="1917"/>
                <a:ext cx="383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942" name="Line 211"/>
              <p:cNvSpPr>
                <a:spLocks noChangeShapeType="1"/>
              </p:cNvSpPr>
              <p:nvPr/>
            </p:nvSpPr>
            <p:spPr bwMode="auto">
              <a:xfrm rot="5400000">
                <a:off x="805" y="1917"/>
                <a:ext cx="3834" cy="0"/>
              </a:xfrm>
              <a:prstGeom prst="line">
                <a:avLst/>
              </a:prstGeom>
              <a:noFill/>
              <a:ln w="222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943" name="Line 212"/>
              <p:cNvSpPr>
                <a:spLocks noChangeShapeType="1"/>
              </p:cNvSpPr>
              <p:nvPr/>
            </p:nvSpPr>
            <p:spPr bwMode="auto">
              <a:xfrm rot="5400000">
                <a:off x="740" y="1917"/>
                <a:ext cx="383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944" name="Line 213"/>
              <p:cNvSpPr>
                <a:spLocks noChangeShapeType="1"/>
              </p:cNvSpPr>
              <p:nvPr/>
            </p:nvSpPr>
            <p:spPr bwMode="auto">
              <a:xfrm rot="5400000">
                <a:off x="766" y="1917"/>
                <a:ext cx="383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945" name="Line 214"/>
              <p:cNvSpPr>
                <a:spLocks noChangeShapeType="1"/>
              </p:cNvSpPr>
              <p:nvPr/>
            </p:nvSpPr>
            <p:spPr bwMode="auto">
              <a:xfrm rot="5400000">
                <a:off x="701" y="1917"/>
                <a:ext cx="383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946" name="Line 215"/>
              <p:cNvSpPr>
                <a:spLocks noChangeShapeType="1"/>
              </p:cNvSpPr>
              <p:nvPr/>
            </p:nvSpPr>
            <p:spPr bwMode="auto">
              <a:xfrm rot="5400000">
                <a:off x="670" y="1917"/>
                <a:ext cx="383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70683" name="Text Box 216"/>
            <p:cNvSpPr txBox="1">
              <a:spLocks noChangeArrowheads="1"/>
            </p:cNvSpPr>
            <p:nvPr/>
          </p:nvSpPr>
          <p:spPr bwMode="auto">
            <a:xfrm>
              <a:off x="935" y="3755"/>
              <a:ext cx="1887"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ts val="575"/>
                </a:spcBef>
                <a:buClr>
                  <a:schemeClr val="accent1"/>
                </a:buClr>
                <a:buSzPct val="85000"/>
                <a:buFont typeface="Wingdings 2" panose="05020102010507070707" pitchFamily="18" charset="2"/>
                <a:buChar char=""/>
                <a:defRPr sz="2600">
                  <a:solidFill>
                    <a:schemeClr val="tx1"/>
                  </a:solidFill>
                  <a:latin typeface="Arial" panose="020B0604020202020204" pitchFamily="34" charset="0"/>
                  <a:ea typeface="宋体" panose="02010600030101010101" pitchFamily="2" charset="-122"/>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ts val="375"/>
                </a:spcBef>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
                  <a:srgbClr val="FF0000"/>
                </a:buClr>
                <a:buSzPct val="130000"/>
                <a:buFont typeface="Monotype Sorts" pitchFamily="2" charset="2"/>
                <a:buNone/>
              </a:pPr>
              <a:r>
                <a:rPr lang="zh-CN" altLang="en-US" sz="2000"/>
                <a:t>定容气体压强～温度曲线</a:t>
              </a:r>
              <a:endParaRPr lang="zh-CN" altLang="en-US" sz="2400"/>
            </a:p>
          </p:txBody>
        </p:sp>
        <p:sp>
          <p:nvSpPr>
            <p:cNvPr id="70684" name="Text Box 217"/>
            <p:cNvSpPr txBox="1">
              <a:spLocks noChangeArrowheads="1"/>
            </p:cNvSpPr>
            <p:nvPr/>
          </p:nvSpPr>
          <p:spPr bwMode="auto">
            <a:xfrm>
              <a:off x="399" y="1149"/>
              <a:ext cx="358"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spcBef>
                  <a:spcPts val="575"/>
                </a:spcBef>
                <a:buClr>
                  <a:schemeClr val="accent1"/>
                </a:buClr>
                <a:buSzPct val="85000"/>
                <a:buFont typeface="Wingdings 2" panose="05020102010507070707" pitchFamily="18" charset="2"/>
                <a:buChar char=""/>
                <a:defRPr sz="2600">
                  <a:solidFill>
                    <a:schemeClr val="tx1"/>
                  </a:solidFill>
                  <a:latin typeface="Arial" panose="020B0604020202020204" pitchFamily="34" charset="0"/>
                  <a:ea typeface="宋体" panose="02010600030101010101" pitchFamily="2" charset="-122"/>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ts val="375"/>
                </a:spcBef>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
                  <a:srgbClr val="FF0000"/>
                </a:buClr>
                <a:buSzPct val="130000"/>
                <a:buFont typeface="Monotype Sorts" pitchFamily="2" charset="2"/>
                <a:buNone/>
              </a:pPr>
              <a:r>
                <a:rPr lang="en-US" altLang="zh-CN" sz="1200"/>
                <a:t>1.2000</a:t>
              </a:r>
              <a:endParaRPr lang="en-US" altLang="zh-CN" sz="2400"/>
            </a:p>
          </p:txBody>
        </p:sp>
        <p:sp>
          <p:nvSpPr>
            <p:cNvPr id="70685" name="Text Box 218"/>
            <p:cNvSpPr txBox="1">
              <a:spLocks noChangeArrowheads="1"/>
            </p:cNvSpPr>
            <p:nvPr/>
          </p:nvSpPr>
          <p:spPr bwMode="auto">
            <a:xfrm>
              <a:off x="393" y="341"/>
              <a:ext cx="374"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spcBef>
                  <a:spcPts val="575"/>
                </a:spcBef>
                <a:buClr>
                  <a:schemeClr val="accent1"/>
                </a:buClr>
                <a:buSzPct val="85000"/>
                <a:buFont typeface="Wingdings 2" panose="05020102010507070707" pitchFamily="18" charset="2"/>
                <a:buChar char=""/>
                <a:defRPr sz="2600">
                  <a:solidFill>
                    <a:schemeClr val="tx1"/>
                  </a:solidFill>
                  <a:latin typeface="Arial" panose="020B0604020202020204" pitchFamily="34" charset="0"/>
                  <a:ea typeface="宋体" panose="02010600030101010101" pitchFamily="2" charset="-122"/>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ts val="375"/>
                </a:spcBef>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
                  <a:srgbClr val="FF0000"/>
                </a:buClr>
                <a:buSzPct val="130000"/>
                <a:buFont typeface="Monotype Sorts" pitchFamily="2" charset="2"/>
                <a:buNone/>
              </a:pPr>
              <a:r>
                <a:rPr lang="en-US" altLang="zh-CN" sz="1200"/>
                <a:t>1.6000</a:t>
              </a:r>
              <a:endParaRPr lang="en-US" altLang="zh-CN" sz="2400"/>
            </a:p>
          </p:txBody>
        </p:sp>
        <p:sp>
          <p:nvSpPr>
            <p:cNvPr id="70686" name="Text Box 219"/>
            <p:cNvSpPr txBox="1">
              <a:spLocks noChangeArrowheads="1"/>
            </p:cNvSpPr>
            <p:nvPr/>
          </p:nvSpPr>
          <p:spPr bwMode="auto">
            <a:xfrm>
              <a:off x="410" y="1957"/>
              <a:ext cx="345"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spcBef>
                  <a:spcPts val="575"/>
                </a:spcBef>
                <a:buClr>
                  <a:schemeClr val="accent1"/>
                </a:buClr>
                <a:buSzPct val="85000"/>
                <a:buFont typeface="Wingdings 2" panose="05020102010507070707" pitchFamily="18" charset="2"/>
                <a:buChar char=""/>
                <a:defRPr sz="2600">
                  <a:solidFill>
                    <a:schemeClr val="tx1"/>
                  </a:solidFill>
                  <a:latin typeface="Arial" panose="020B0604020202020204" pitchFamily="34" charset="0"/>
                  <a:ea typeface="宋体" panose="02010600030101010101" pitchFamily="2" charset="-122"/>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ts val="375"/>
                </a:spcBef>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
                  <a:srgbClr val="FF0000"/>
                </a:buClr>
                <a:buSzPct val="130000"/>
                <a:buFont typeface="Monotype Sorts" pitchFamily="2" charset="2"/>
                <a:buNone/>
              </a:pPr>
              <a:r>
                <a:rPr lang="en-US" altLang="zh-CN" sz="1200"/>
                <a:t>0.8000</a:t>
              </a:r>
              <a:endParaRPr lang="en-US" altLang="zh-CN" sz="2400"/>
            </a:p>
          </p:txBody>
        </p:sp>
        <p:sp>
          <p:nvSpPr>
            <p:cNvPr id="70687" name="Text Box 220"/>
            <p:cNvSpPr txBox="1">
              <a:spLocks noChangeArrowheads="1"/>
            </p:cNvSpPr>
            <p:nvPr/>
          </p:nvSpPr>
          <p:spPr bwMode="auto">
            <a:xfrm>
              <a:off x="414" y="2747"/>
              <a:ext cx="325"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spcBef>
                  <a:spcPts val="575"/>
                </a:spcBef>
                <a:buClr>
                  <a:schemeClr val="accent1"/>
                </a:buClr>
                <a:buSzPct val="85000"/>
                <a:buFont typeface="Wingdings 2" panose="05020102010507070707" pitchFamily="18" charset="2"/>
                <a:buChar char=""/>
                <a:defRPr sz="2600">
                  <a:solidFill>
                    <a:schemeClr val="tx1"/>
                  </a:solidFill>
                  <a:latin typeface="Arial" panose="020B0604020202020204" pitchFamily="34" charset="0"/>
                  <a:ea typeface="宋体" panose="02010600030101010101" pitchFamily="2" charset="-122"/>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ts val="375"/>
                </a:spcBef>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
                  <a:srgbClr val="FF0000"/>
                </a:buClr>
                <a:buSzPct val="130000"/>
                <a:buFont typeface="Monotype Sorts" pitchFamily="2" charset="2"/>
                <a:buNone/>
              </a:pPr>
              <a:r>
                <a:rPr lang="en-US" altLang="zh-CN" sz="1200"/>
                <a:t>0.4000</a:t>
              </a:r>
              <a:endParaRPr lang="en-US" altLang="zh-CN" sz="2400"/>
            </a:p>
          </p:txBody>
        </p:sp>
        <p:sp>
          <p:nvSpPr>
            <p:cNvPr id="70688" name="Rectangle 221"/>
            <p:cNvSpPr>
              <a:spLocks noChangeArrowheads="1"/>
            </p:cNvSpPr>
            <p:nvPr/>
          </p:nvSpPr>
          <p:spPr bwMode="auto">
            <a:xfrm>
              <a:off x="1584" y="243"/>
              <a:ext cx="40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ts val="575"/>
                </a:spcBef>
                <a:buClr>
                  <a:schemeClr val="accent1"/>
                </a:buClr>
                <a:buSzPct val="85000"/>
                <a:buFont typeface="Wingdings 2" panose="05020102010507070707" pitchFamily="18" charset="2"/>
                <a:buChar char=""/>
                <a:defRPr sz="2600">
                  <a:solidFill>
                    <a:schemeClr val="tx1"/>
                  </a:solidFill>
                  <a:latin typeface="Arial" panose="020B0604020202020204" pitchFamily="34" charset="0"/>
                  <a:ea typeface="宋体" panose="02010600030101010101" pitchFamily="2" charset="-122"/>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ts val="375"/>
                </a:spcBef>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
                  <a:srgbClr val="FF0000"/>
                </a:buClr>
                <a:buSzPct val="130000"/>
                <a:buFont typeface="Monotype Sorts" pitchFamily="2" charset="2"/>
                <a:buNone/>
              </a:pPr>
              <a:r>
                <a:rPr lang="zh-CN" altLang="en-US" sz="2400"/>
                <a:t>图3</a:t>
              </a:r>
              <a:endParaRPr lang="en-US" altLang="zh-CN" sz="2000"/>
            </a:p>
          </p:txBody>
        </p:sp>
        <p:sp>
          <p:nvSpPr>
            <p:cNvPr id="70689" name="Line 222"/>
            <p:cNvSpPr>
              <a:spLocks noChangeShapeType="1"/>
            </p:cNvSpPr>
            <p:nvPr/>
          </p:nvSpPr>
          <p:spPr bwMode="auto">
            <a:xfrm flipV="1">
              <a:off x="737" y="234"/>
              <a:ext cx="0" cy="3377"/>
            </a:xfrm>
            <a:prstGeom prst="line">
              <a:avLst/>
            </a:prstGeom>
            <a:noFill/>
            <a:ln w="22225">
              <a:solidFill>
                <a:srgbClr val="000000"/>
              </a:solidFill>
              <a:round/>
              <a:headEnd/>
              <a:tailEnd type="stealth" w="lg" len="lg"/>
            </a:ln>
            <a:extLst>
              <a:ext uri="{909E8E84-426E-40DD-AFC4-6F175D3DCCD1}">
                <a14:hiddenFill xmlns:a14="http://schemas.microsoft.com/office/drawing/2010/main">
                  <a:noFill/>
                </a14:hiddenFill>
              </a:ext>
            </a:extLst>
          </p:spPr>
          <p:txBody>
            <a:bodyPr/>
            <a:lstStyle/>
            <a:p>
              <a:endParaRPr lang="zh-CN" altLang="en-US"/>
            </a:p>
          </p:txBody>
        </p:sp>
        <p:sp>
          <p:nvSpPr>
            <p:cNvPr id="70690" name="Text Box 223"/>
            <p:cNvSpPr txBox="1">
              <a:spLocks noChangeArrowheads="1"/>
            </p:cNvSpPr>
            <p:nvPr/>
          </p:nvSpPr>
          <p:spPr bwMode="auto">
            <a:xfrm>
              <a:off x="0" y="0"/>
              <a:ext cx="67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ts val="575"/>
                </a:spcBef>
                <a:buClr>
                  <a:schemeClr val="accent1"/>
                </a:buClr>
                <a:buSzPct val="85000"/>
                <a:buFont typeface="Wingdings 2" panose="05020102010507070707" pitchFamily="18" charset="2"/>
                <a:buChar char=""/>
                <a:defRPr sz="2600">
                  <a:solidFill>
                    <a:schemeClr val="tx1"/>
                  </a:solidFill>
                  <a:latin typeface="Arial" panose="020B0604020202020204" pitchFamily="34" charset="0"/>
                  <a:ea typeface="宋体" panose="02010600030101010101" pitchFamily="2" charset="-122"/>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ts val="375"/>
                </a:spcBef>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
                  <a:srgbClr val="FF0000"/>
                </a:buClr>
                <a:buSzPct val="130000"/>
                <a:buFont typeface="Monotype Sorts" pitchFamily="2" charset="2"/>
                <a:buNone/>
              </a:pPr>
              <a:r>
                <a:rPr lang="en-US" altLang="zh-CN" sz="2000" i="1"/>
                <a:t>P</a:t>
              </a:r>
              <a:r>
                <a:rPr lang="en-US" altLang="zh-CN" sz="2000"/>
                <a:t>(×10</a:t>
              </a:r>
              <a:r>
                <a:rPr lang="en-US" altLang="zh-CN" sz="2000" baseline="30000"/>
                <a:t>5</a:t>
              </a:r>
              <a:r>
                <a:rPr lang="en-US" altLang="zh-CN" sz="2000"/>
                <a:t>Pa)</a:t>
              </a:r>
              <a:endParaRPr lang="en-US" altLang="zh-CN" sz="2400"/>
            </a:p>
          </p:txBody>
        </p:sp>
        <p:sp>
          <p:nvSpPr>
            <p:cNvPr id="70691" name="Text Box 224"/>
            <p:cNvSpPr txBox="1">
              <a:spLocks noChangeArrowheads="1"/>
            </p:cNvSpPr>
            <p:nvPr/>
          </p:nvSpPr>
          <p:spPr bwMode="auto">
            <a:xfrm>
              <a:off x="2950" y="3302"/>
              <a:ext cx="37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ts val="575"/>
                </a:spcBef>
                <a:buClr>
                  <a:schemeClr val="accent1"/>
                </a:buClr>
                <a:buSzPct val="85000"/>
                <a:buFont typeface="Wingdings 2" panose="05020102010507070707" pitchFamily="18" charset="2"/>
                <a:buChar char=""/>
                <a:defRPr sz="2600">
                  <a:solidFill>
                    <a:schemeClr val="tx1"/>
                  </a:solidFill>
                  <a:latin typeface="Arial" panose="020B0604020202020204" pitchFamily="34" charset="0"/>
                  <a:ea typeface="宋体" panose="02010600030101010101" pitchFamily="2" charset="-122"/>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ts val="375"/>
                </a:spcBef>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
                  <a:srgbClr val="FF0000"/>
                </a:buClr>
                <a:buSzPct val="130000"/>
                <a:buFont typeface="Monotype Sorts" pitchFamily="2" charset="2"/>
                <a:buNone/>
              </a:pPr>
              <a:r>
                <a:rPr lang="en-US" altLang="zh-CN" sz="2000" i="1"/>
                <a:t>t</a:t>
              </a:r>
              <a:r>
                <a:rPr lang="en-US" altLang="zh-CN" sz="2000"/>
                <a:t>(℃)</a:t>
              </a:r>
              <a:endParaRPr lang="en-US" altLang="zh-CN" sz="2400"/>
            </a:p>
          </p:txBody>
        </p:sp>
        <p:sp>
          <p:nvSpPr>
            <p:cNvPr id="70692" name="Line 225"/>
            <p:cNvSpPr>
              <a:spLocks noChangeShapeType="1"/>
            </p:cNvSpPr>
            <p:nvPr/>
          </p:nvSpPr>
          <p:spPr bwMode="auto">
            <a:xfrm>
              <a:off x="731" y="3611"/>
              <a:ext cx="2539" cy="0"/>
            </a:xfrm>
            <a:prstGeom prst="line">
              <a:avLst/>
            </a:prstGeom>
            <a:noFill/>
            <a:ln w="22225">
              <a:solidFill>
                <a:srgbClr val="000000"/>
              </a:solidFill>
              <a:round/>
              <a:headEnd/>
              <a:tailEnd type="stealth" w="lg" len="lg"/>
            </a:ln>
            <a:extLst>
              <a:ext uri="{909E8E84-426E-40DD-AFC4-6F175D3DCCD1}">
                <a14:hiddenFill xmlns:a14="http://schemas.microsoft.com/office/drawing/2010/main">
                  <a:noFill/>
                </a14:hiddenFill>
              </a:ext>
            </a:extLst>
          </p:spPr>
          <p:txBody>
            <a:bodyPr/>
            <a:lstStyle/>
            <a:p>
              <a:endParaRPr lang="zh-CN" altLang="en-US"/>
            </a:p>
          </p:txBody>
        </p:sp>
        <p:sp>
          <p:nvSpPr>
            <p:cNvPr id="70693" name="Line 226"/>
            <p:cNvSpPr>
              <a:spLocks noChangeShapeType="1"/>
            </p:cNvSpPr>
            <p:nvPr/>
          </p:nvSpPr>
          <p:spPr bwMode="auto">
            <a:xfrm>
              <a:off x="1701" y="3579"/>
              <a:ext cx="0" cy="37"/>
            </a:xfrm>
            <a:prstGeom prst="line">
              <a:avLst/>
            </a:prstGeom>
            <a:noFill/>
            <a:ln w="19050">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694" name="Line 227"/>
            <p:cNvSpPr>
              <a:spLocks noChangeShapeType="1"/>
            </p:cNvSpPr>
            <p:nvPr/>
          </p:nvSpPr>
          <p:spPr bwMode="auto">
            <a:xfrm>
              <a:off x="2961" y="3579"/>
              <a:ext cx="0" cy="37"/>
            </a:xfrm>
            <a:prstGeom prst="line">
              <a:avLst/>
            </a:prstGeom>
            <a:noFill/>
            <a:ln w="19050">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695" name="Line 228"/>
            <p:cNvSpPr>
              <a:spLocks noChangeShapeType="1"/>
            </p:cNvSpPr>
            <p:nvPr/>
          </p:nvSpPr>
          <p:spPr bwMode="auto">
            <a:xfrm rot="5400000">
              <a:off x="734" y="2781"/>
              <a:ext cx="0" cy="37"/>
            </a:xfrm>
            <a:prstGeom prst="line">
              <a:avLst/>
            </a:prstGeom>
            <a:noFill/>
            <a:ln w="19050">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696" name="Line 229"/>
            <p:cNvSpPr>
              <a:spLocks noChangeShapeType="1"/>
            </p:cNvSpPr>
            <p:nvPr/>
          </p:nvSpPr>
          <p:spPr bwMode="auto">
            <a:xfrm rot="5400000">
              <a:off x="734" y="1177"/>
              <a:ext cx="0" cy="37"/>
            </a:xfrm>
            <a:prstGeom prst="line">
              <a:avLst/>
            </a:prstGeom>
            <a:noFill/>
            <a:ln w="19050">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697" name="Line 230"/>
            <p:cNvSpPr>
              <a:spLocks noChangeShapeType="1"/>
            </p:cNvSpPr>
            <p:nvPr/>
          </p:nvSpPr>
          <p:spPr bwMode="auto">
            <a:xfrm rot="5400000">
              <a:off x="734" y="380"/>
              <a:ext cx="0" cy="37"/>
            </a:xfrm>
            <a:prstGeom prst="line">
              <a:avLst/>
            </a:prstGeom>
            <a:noFill/>
            <a:ln w="19050">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698" name="Line 231"/>
            <p:cNvSpPr>
              <a:spLocks noChangeShapeType="1"/>
            </p:cNvSpPr>
            <p:nvPr/>
          </p:nvSpPr>
          <p:spPr bwMode="auto">
            <a:xfrm rot="5400000">
              <a:off x="734" y="1969"/>
              <a:ext cx="0" cy="37"/>
            </a:xfrm>
            <a:prstGeom prst="line">
              <a:avLst/>
            </a:prstGeom>
            <a:noFill/>
            <a:ln w="19050">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699" name="Text Box 232"/>
            <p:cNvSpPr txBox="1">
              <a:spLocks noChangeArrowheads="1"/>
            </p:cNvSpPr>
            <p:nvPr/>
          </p:nvSpPr>
          <p:spPr bwMode="auto">
            <a:xfrm>
              <a:off x="1531" y="3620"/>
              <a:ext cx="298"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spcBef>
                  <a:spcPts val="575"/>
                </a:spcBef>
                <a:buClr>
                  <a:schemeClr val="accent1"/>
                </a:buClr>
                <a:buSzPct val="85000"/>
                <a:buFont typeface="Wingdings 2" panose="05020102010507070707" pitchFamily="18" charset="2"/>
                <a:buChar char=""/>
                <a:defRPr sz="2600">
                  <a:solidFill>
                    <a:schemeClr val="tx1"/>
                  </a:solidFill>
                  <a:latin typeface="Arial" panose="020B0604020202020204" pitchFamily="34" charset="0"/>
                  <a:ea typeface="宋体" panose="02010600030101010101" pitchFamily="2" charset="-122"/>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ts val="375"/>
                </a:spcBef>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
                  <a:srgbClr val="FF0000"/>
                </a:buClr>
                <a:buSzPct val="130000"/>
                <a:buFont typeface="Monotype Sorts" pitchFamily="2" charset="2"/>
                <a:buNone/>
              </a:pPr>
              <a:r>
                <a:rPr lang="en-US" altLang="zh-CN" sz="1200"/>
                <a:t>60.00</a:t>
              </a:r>
              <a:endParaRPr lang="en-US" altLang="zh-CN" sz="2400"/>
            </a:p>
          </p:txBody>
        </p:sp>
        <p:sp>
          <p:nvSpPr>
            <p:cNvPr id="70700" name="Text Box 233"/>
            <p:cNvSpPr txBox="1">
              <a:spLocks noChangeArrowheads="1"/>
            </p:cNvSpPr>
            <p:nvPr/>
          </p:nvSpPr>
          <p:spPr bwMode="auto">
            <a:xfrm>
              <a:off x="2843" y="3625"/>
              <a:ext cx="329"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spcBef>
                  <a:spcPts val="575"/>
                </a:spcBef>
                <a:buClr>
                  <a:schemeClr val="accent1"/>
                </a:buClr>
                <a:buSzPct val="85000"/>
                <a:buFont typeface="Wingdings 2" panose="05020102010507070707" pitchFamily="18" charset="2"/>
                <a:buChar char=""/>
                <a:defRPr sz="2600">
                  <a:solidFill>
                    <a:schemeClr val="tx1"/>
                  </a:solidFill>
                  <a:latin typeface="Arial" panose="020B0604020202020204" pitchFamily="34" charset="0"/>
                  <a:ea typeface="宋体" panose="02010600030101010101" pitchFamily="2" charset="-122"/>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ts val="375"/>
                </a:spcBef>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
                  <a:srgbClr val="FF0000"/>
                </a:buClr>
                <a:buSzPct val="130000"/>
                <a:buFont typeface="Monotype Sorts" pitchFamily="2" charset="2"/>
                <a:buNone/>
              </a:pPr>
              <a:r>
                <a:rPr lang="en-US" altLang="zh-CN" sz="1200"/>
                <a:t>140.00</a:t>
              </a:r>
              <a:endParaRPr lang="en-US" altLang="zh-CN" sz="2400"/>
            </a:p>
          </p:txBody>
        </p:sp>
        <p:sp>
          <p:nvSpPr>
            <p:cNvPr id="70701" name="Text Box 234"/>
            <p:cNvSpPr txBox="1">
              <a:spLocks noChangeArrowheads="1"/>
            </p:cNvSpPr>
            <p:nvPr/>
          </p:nvSpPr>
          <p:spPr bwMode="auto">
            <a:xfrm>
              <a:off x="2157" y="3620"/>
              <a:ext cx="283"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spcBef>
                  <a:spcPts val="575"/>
                </a:spcBef>
                <a:buClr>
                  <a:schemeClr val="accent1"/>
                </a:buClr>
                <a:buSzPct val="85000"/>
                <a:buFont typeface="Wingdings 2" panose="05020102010507070707" pitchFamily="18" charset="2"/>
                <a:buChar char=""/>
                <a:defRPr sz="2600">
                  <a:solidFill>
                    <a:schemeClr val="tx1"/>
                  </a:solidFill>
                  <a:latin typeface="Arial" panose="020B0604020202020204" pitchFamily="34" charset="0"/>
                  <a:ea typeface="宋体" panose="02010600030101010101" pitchFamily="2" charset="-122"/>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ts val="375"/>
                </a:spcBef>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
                  <a:srgbClr val="FF0000"/>
                </a:buClr>
                <a:buSzPct val="130000"/>
                <a:buFont typeface="Monotype Sorts" pitchFamily="2" charset="2"/>
                <a:buNone/>
              </a:pPr>
              <a:r>
                <a:rPr lang="en-US" altLang="zh-CN" sz="1200"/>
                <a:t>100.00</a:t>
              </a:r>
              <a:endParaRPr lang="en-US" altLang="zh-CN" sz="2400"/>
            </a:p>
          </p:txBody>
        </p:sp>
        <p:sp>
          <p:nvSpPr>
            <p:cNvPr id="70702" name="Line 235"/>
            <p:cNvSpPr>
              <a:spLocks noChangeShapeType="1"/>
            </p:cNvSpPr>
            <p:nvPr/>
          </p:nvSpPr>
          <p:spPr bwMode="auto">
            <a:xfrm>
              <a:off x="2325" y="3577"/>
              <a:ext cx="0" cy="37"/>
            </a:xfrm>
            <a:prstGeom prst="line">
              <a:avLst/>
            </a:prstGeom>
            <a:noFill/>
            <a:ln w="19050">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703" name="Text Box 236"/>
            <p:cNvSpPr txBox="1">
              <a:spLocks noChangeArrowheads="1"/>
            </p:cNvSpPr>
            <p:nvPr/>
          </p:nvSpPr>
          <p:spPr bwMode="auto">
            <a:xfrm>
              <a:off x="558" y="3534"/>
              <a:ext cx="308" cy="236"/>
            </a:xfrm>
            <a:prstGeom prst="rect">
              <a:avLst/>
            </a:prstGeom>
            <a:noFill/>
            <a:ln w="9525">
              <a:solidFill>
                <a:srgbClr val="ECB044"/>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nchor="ctr">
              <a:spAutoFit/>
            </a:bodyPr>
            <a:lstStyle>
              <a:lvl1pPr>
                <a:spcBef>
                  <a:spcPts val="575"/>
                </a:spcBef>
                <a:buClr>
                  <a:schemeClr val="accent1"/>
                </a:buClr>
                <a:buSzPct val="85000"/>
                <a:buFont typeface="Wingdings 2" panose="05020102010507070707" pitchFamily="18" charset="2"/>
                <a:buChar char=""/>
                <a:defRPr sz="2600">
                  <a:solidFill>
                    <a:schemeClr val="tx1"/>
                  </a:solidFill>
                  <a:latin typeface="Arial" panose="020B0604020202020204" pitchFamily="34" charset="0"/>
                  <a:ea typeface="宋体" panose="02010600030101010101" pitchFamily="2" charset="-122"/>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ts val="375"/>
                </a:spcBef>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
                  <a:srgbClr val="FF0000"/>
                </a:buClr>
                <a:buSzPct val="130000"/>
                <a:buFont typeface="Monotype Sorts" pitchFamily="2" charset="2"/>
                <a:buNone/>
              </a:pPr>
              <a:r>
                <a:rPr lang="en-US" altLang="zh-CN" sz="2400"/>
                <a:t>0</a:t>
              </a:r>
            </a:p>
          </p:txBody>
        </p:sp>
        <p:sp>
          <p:nvSpPr>
            <p:cNvPr id="70704" name="Line 237"/>
            <p:cNvSpPr>
              <a:spLocks noChangeShapeType="1"/>
            </p:cNvSpPr>
            <p:nvPr/>
          </p:nvSpPr>
          <p:spPr bwMode="auto">
            <a:xfrm>
              <a:off x="2661" y="3576"/>
              <a:ext cx="0" cy="37"/>
            </a:xfrm>
            <a:prstGeom prst="line">
              <a:avLst/>
            </a:prstGeom>
            <a:noFill/>
            <a:ln w="19050">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705" name="Text Box 238"/>
            <p:cNvSpPr txBox="1">
              <a:spLocks noChangeArrowheads="1"/>
            </p:cNvSpPr>
            <p:nvPr/>
          </p:nvSpPr>
          <p:spPr bwMode="auto">
            <a:xfrm>
              <a:off x="2543" y="3622"/>
              <a:ext cx="292"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spcBef>
                  <a:spcPts val="575"/>
                </a:spcBef>
                <a:buClr>
                  <a:schemeClr val="accent1"/>
                </a:buClr>
                <a:buSzPct val="85000"/>
                <a:buFont typeface="Wingdings 2" panose="05020102010507070707" pitchFamily="18" charset="2"/>
                <a:buChar char=""/>
                <a:defRPr sz="2600">
                  <a:solidFill>
                    <a:schemeClr val="tx1"/>
                  </a:solidFill>
                  <a:latin typeface="Arial" panose="020B0604020202020204" pitchFamily="34" charset="0"/>
                  <a:ea typeface="宋体" panose="02010600030101010101" pitchFamily="2" charset="-122"/>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ts val="375"/>
                </a:spcBef>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
                  <a:srgbClr val="FF0000"/>
                </a:buClr>
                <a:buSzPct val="130000"/>
                <a:buFont typeface="Monotype Sorts" pitchFamily="2" charset="2"/>
                <a:buNone/>
              </a:pPr>
              <a:r>
                <a:rPr lang="en-US" altLang="zh-CN" sz="1200"/>
                <a:t>120.00</a:t>
              </a:r>
              <a:endParaRPr lang="en-US" altLang="zh-CN" sz="2400"/>
            </a:p>
          </p:txBody>
        </p:sp>
        <p:sp>
          <p:nvSpPr>
            <p:cNvPr id="70706" name="Text Box 239"/>
            <p:cNvSpPr txBox="1">
              <a:spLocks noChangeArrowheads="1"/>
            </p:cNvSpPr>
            <p:nvPr/>
          </p:nvSpPr>
          <p:spPr bwMode="auto">
            <a:xfrm>
              <a:off x="1857" y="3617"/>
              <a:ext cx="283"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spcBef>
                  <a:spcPts val="575"/>
                </a:spcBef>
                <a:buClr>
                  <a:schemeClr val="accent1"/>
                </a:buClr>
                <a:buSzPct val="85000"/>
                <a:buFont typeface="Wingdings 2" panose="05020102010507070707" pitchFamily="18" charset="2"/>
                <a:buChar char=""/>
                <a:defRPr sz="2600">
                  <a:solidFill>
                    <a:schemeClr val="tx1"/>
                  </a:solidFill>
                  <a:latin typeface="Arial" panose="020B0604020202020204" pitchFamily="34" charset="0"/>
                  <a:ea typeface="宋体" panose="02010600030101010101" pitchFamily="2" charset="-122"/>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ts val="375"/>
                </a:spcBef>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
                  <a:srgbClr val="FF0000"/>
                </a:buClr>
                <a:buSzPct val="130000"/>
                <a:buFont typeface="Monotype Sorts" pitchFamily="2" charset="2"/>
                <a:buNone/>
              </a:pPr>
              <a:r>
                <a:rPr lang="en-US" altLang="zh-CN" sz="1200"/>
                <a:t>80.00</a:t>
              </a:r>
              <a:endParaRPr lang="en-US" altLang="zh-CN" sz="2400"/>
            </a:p>
          </p:txBody>
        </p:sp>
        <p:sp>
          <p:nvSpPr>
            <p:cNvPr id="70707" name="Line 240"/>
            <p:cNvSpPr>
              <a:spLocks noChangeShapeType="1"/>
            </p:cNvSpPr>
            <p:nvPr/>
          </p:nvSpPr>
          <p:spPr bwMode="auto">
            <a:xfrm>
              <a:off x="2025" y="3574"/>
              <a:ext cx="0" cy="37"/>
            </a:xfrm>
            <a:prstGeom prst="line">
              <a:avLst/>
            </a:prstGeom>
            <a:noFill/>
            <a:ln w="19050">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708" name="Line 241"/>
            <p:cNvSpPr>
              <a:spLocks noChangeShapeType="1"/>
            </p:cNvSpPr>
            <p:nvPr/>
          </p:nvSpPr>
          <p:spPr bwMode="auto">
            <a:xfrm>
              <a:off x="1356" y="3576"/>
              <a:ext cx="0" cy="37"/>
            </a:xfrm>
            <a:prstGeom prst="line">
              <a:avLst/>
            </a:prstGeom>
            <a:noFill/>
            <a:ln w="19050">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709" name="Text Box 242"/>
            <p:cNvSpPr txBox="1">
              <a:spLocks noChangeArrowheads="1"/>
            </p:cNvSpPr>
            <p:nvPr/>
          </p:nvSpPr>
          <p:spPr bwMode="auto">
            <a:xfrm>
              <a:off x="1238" y="3622"/>
              <a:ext cx="247"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spcBef>
                  <a:spcPts val="575"/>
                </a:spcBef>
                <a:buClr>
                  <a:schemeClr val="accent1"/>
                </a:buClr>
                <a:buSzPct val="85000"/>
                <a:buFont typeface="Wingdings 2" panose="05020102010507070707" pitchFamily="18" charset="2"/>
                <a:buChar char=""/>
                <a:defRPr sz="2600">
                  <a:solidFill>
                    <a:schemeClr val="tx1"/>
                  </a:solidFill>
                  <a:latin typeface="Arial" panose="020B0604020202020204" pitchFamily="34" charset="0"/>
                  <a:ea typeface="宋体" panose="02010600030101010101" pitchFamily="2" charset="-122"/>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ts val="375"/>
                </a:spcBef>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
                  <a:srgbClr val="FF0000"/>
                </a:buClr>
                <a:buSzPct val="130000"/>
                <a:buFont typeface="Monotype Sorts" pitchFamily="2" charset="2"/>
                <a:buNone/>
              </a:pPr>
              <a:r>
                <a:rPr lang="en-US" altLang="zh-CN" sz="1200"/>
                <a:t>40.00</a:t>
              </a:r>
              <a:endParaRPr lang="en-US" altLang="zh-CN" sz="2400"/>
            </a:p>
          </p:txBody>
        </p:sp>
        <p:sp>
          <p:nvSpPr>
            <p:cNvPr id="70710" name="Line 243"/>
            <p:cNvSpPr>
              <a:spLocks noChangeShapeType="1"/>
            </p:cNvSpPr>
            <p:nvPr/>
          </p:nvSpPr>
          <p:spPr bwMode="auto">
            <a:xfrm>
              <a:off x="1056" y="3573"/>
              <a:ext cx="0" cy="37"/>
            </a:xfrm>
            <a:prstGeom prst="line">
              <a:avLst/>
            </a:prstGeom>
            <a:noFill/>
            <a:ln w="19050">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711" name="Text Box 244"/>
            <p:cNvSpPr txBox="1">
              <a:spLocks noChangeArrowheads="1"/>
            </p:cNvSpPr>
            <p:nvPr/>
          </p:nvSpPr>
          <p:spPr bwMode="auto">
            <a:xfrm>
              <a:off x="929" y="3628"/>
              <a:ext cx="247"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spcBef>
                  <a:spcPts val="575"/>
                </a:spcBef>
                <a:buClr>
                  <a:schemeClr val="accent1"/>
                </a:buClr>
                <a:buSzPct val="85000"/>
                <a:buFont typeface="Wingdings 2" panose="05020102010507070707" pitchFamily="18" charset="2"/>
                <a:buChar char=""/>
                <a:defRPr sz="2600">
                  <a:solidFill>
                    <a:schemeClr val="tx1"/>
                  </a:solidFill>
                  <a:latin typeface="Arial" panose="020B0604020202020204" pitchFamily="34" charset="0"/>
                  <a:ea typeface="宋体" panose="02010600030101010101" pitchFamily="2" charset="-122"/>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ts val="375"/>
                </a:spcBef>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
                  <a:srgbClr val="FF0000"/>
                </a:buClr>
                <a:buSzPct val="130000"/>
                <a:buFont typeface="Monotype Sorts" pitchFamily="2" charset="2"/>
                <a:buNone/>
              </a:pPr>
              <a:r>
                <a:rPr lang="en-US" altLang="zh-CN" sz="1200"/>
                <a:t>20.00</a:t>
              </a:r>
              <a:endParaRPr lang="en-US" altLang="zh-CN" sz="2400"/>
            </a:p>
          </p:txBody>
        </p:sp>
        <p:grpSp>
          <p:nvGrpSpPr>
            <p:cNvPr id="70712" name="Group 245"/>
            <p:cNvGrpSpPr>
              <a:grpSpLocks/>
            </p:cNvGrpSpPr>
            <p:nvPr/>
          </p:nvGrpSpPr>
          <p:grpSpPr bwMode="auto">
            <a:xfrm>
              <a:off x="1079" y="1206"/>
              <a:ext cx="1051" cy="407"/>
              <a:chOff x="0" y="0"/>
              <a:chExt cx="2091" cy="3210"/>
            </a:xfrm>
          </p:grpSpPr>
          <p:grpSp>
            <p:nvGrpSpPr>
              <p:cNvPr id="70713" name="Group 246"/>
              <p:cNvGrpSpPr>
                <a:grpSpLocks/>
              </p:cNvGrpSpPr>
              <p:nvPr/>
            </p:nvGrpSpPr>
            <p:grpSpPr bwMode="auto">
              <a:xfrm>
                <a:off x="30" y="3138"/>
                <a:ext cx="31" cy="32"/>
                <a:chOff x="0" y="0"/>
                <a:chExt cx="73" cy="72"/>
              </a:xfrm>
            </p:grpSpPr>
            <p:sp>
              <p:nvSpPr>
                <p:cNvPr id="70733" name="Line 247"/>
                <p:cNvSpPr>
                  <a:spLocks noChangeShapeType="1"/>
                </p:cNvSpPr>
                <p:nvPr/>
              </p:nvSpPr>
              <p:spPr bwMode="auto">
                <a:xfrm>
                  <a:off x="0" y="42"/>
                  <a:ext cx="73"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734" name="Line 248"/>
                <p:cNvSpPr>
                  <a:spLocks noChangeShapeType="1"/>
                </p:cNvSpPr>
                <p:nvPr/>
              </p:nvSpPr>
              <p:spPr bwMode="auto">
                <a:xfrm rot="5400000">
                  <a:off x="4" y="36"/>
                  <a:ext cx="72"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70714" name="Group 249"/>
              <p:cNvGrpSpPr>
                <a:grpSpLocks/>
              </p:cNvGrpSpPr>
              <p:nvPr/>
            </p:nvGrpSpPr>
            <p:grpSpPr bwMode="auto">
              <a:xfrm>
                <a:off x="334" y="2623"/>
                <a:ext cx="32" cy="32"/>
                <a:chOff x="0" y="0"/>
                <a:chExt cx="73" cy="72"/>
              </a:xfrm>
            </p:grpSpPr>
            <p:sp>
              <p:nvSpPr>
                <p:cNvPr id="70731" name="Line 250"/>
                <p:cNvSpPr>
                  <a:spLocks noChangeShapeType="1"/>
                </p:cNvSpPr>
                <p:nvPr/>
              </p:nvSpPr>
              <p:spPr bwMode="auto">
                <a:xfrm>
                  <a:off x="0" y="42"/>
                  <a:ext cx="73"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732" name="Line 251"/>
                <p:cNvSpPr>
                  <a:spLocks noChangeShapeType="1"/>
                </p:cNvSpPr>
                <p:nvPr/>
              </p:nvSpPr>
              <p:spPr bwMode="auto">
                <a:xfrm rot="5400000">
                  <a:off x="4" y="36"/>
                  <a:ext cx="72"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70715" name="Group 252"/>
              <p:cNvGrpSpPr>
                <a:grpSpLocks/>
              </p:cNvGrpSpPr>
              <p:nvPr/>
            </p:nvGrpSpPr>
            <p:grpSpPr bwMode="auto">
              <a:xfrm>
                <a:off x="660" y="2122"/>
                <a:ext cx="32" cy="32"/>
                <a:chOff x="0" y="0"/>
                <a:chExt cx="73" cy="72"/>
              </a:xfrm>
            </p:grpSpPr>
            <p:sp>
              <p:nvSpPr>
                <p:cNvPr id="70729" name="Line 253"/>
                <p:cNvSpPr>
                  <a:spLocks noChangeShapeType="1"/>
                </p:cNvSpPr>
                <p:nvPr/>
              </p:nvSpPr>
              <p:spPr bwMode="auto">
                <a:xfrm>
                  <a:off x="0" y="42"/>
                  <a:ext cx="73"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730" name="Line 254"/>
                <p:cNvSpPr>
                  <a:spLocks noChangeShapeType="1"/>
                </p:cNvSpPr>
                <p:nvPr/>
              </p:nvSpPr>
              <p:spPr bwMode="auto">
                <a:xfrm rot="5400000">
                  <a:off x="4" y="36"/>
                  <a:ext cx="72"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70716" name="Group 255"/>
              <p:cNvGrpSpPr>
                <a:grpSpLocks/>
              </p:cNvGrpSpPr>
              <p:nvPr/>
            </p:nvGrpSpPr>
            <p:grpSpPr bwMode="auto">
              <a:xfrm>
                <a:off x="1049" y="1571"/>
                <a:ext cx="32" cy="32"/>
                <a:chOff x="0" y="0"/>
                <a:chExt cx="73" cy="72"/>
              </a:xfrm>
            </p:grpSpPr>
            <p:sp>
              <p:nvSpPr>
                <p:cNvPr id="70727" name="Line 256"/>
                <p:cNvSpPr>
                  <a:spLocks noChangeShapeType="1"/>
                </p:cNvSpPr>
                <p:nvPr/>
              </p:nvSpPr>
              <p:spPr bwMode="auto">
                <a:xfrm>
                  <a:off x="0" y="42"/>
                  <a:ext cx="73"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728" name="Line 257"/>
                <p:cNvSpPr>
                  <a:spLocks noChangeShapeType="1"/>
                </p:cNvSpPr>
                <p:nvPr/>
              </p:nvSpPr>
              <p:spPr bwMode="auto">
                <a:xfrm rot="5400000">
                  <a:off x="4" y="36"/>
                  <a:ext cx="72"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70717" name="Group 258"/>
              <p:cNvGrpSpPr>
                <a:grpSpLocks/>
              </p:cNvGrpSpPr>
              <p:nvPr/>
            </p:nvGrpSpPr>
            <p:grpSpPr bwMode="auto">
              <a:xfrm>
                <a:off x="1320" y="1121"/>
                <a:ext cx="32" cy="32"/>
                <a:chOff x="0" y="0"/>
                <a:chExt cx="73" cy="72"/>
              </a:xfrm>
            </p:grpSpPr>
            <p:sp>
              <p:nvSpPr>
                <p:cNvPr id="70725" name="Line 259"/>
                <p:cNvSpPr>
                  <a:spLocks noChangeShapeType="1"/>
                </p:cNvSpPr>
                <p:nvPr/>
              </p:nvSpPr>
              <p:spPr bwMode="auto">
                <a:xfrm>
                  <a:off x="0" y="42"/>
                  <a:ext cx="73"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726" name="Line 260"/>
                <p:cNvSpPr>
                  <a:spLocks noChangeShapeType="1"/>
                </p:cNvSpPr>
                <p:nvPr/>
              </p:nvSpPr>
              <p:spPr bwMode="auto">
                <a:xfrm rot="5400000">
                  <a:off x="4" y="36"/>
                  <a:ext cx="72"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70718" name="Group 261"/>
              <p:cNvGrpSpPr>
                <a:grpSpLocks/>
              </p:cNvGrpSpPr>
              <p:nvPr/>
            </p:nvGrpSpPr>
            <p:grpSpPr bwMode="auto">
              <a:xfrm>
                <a:off x="1686" y="607"/>
                <a:ext cx="32" cy="32"/>
                <a:chOff x="0" y="0"/>
                <a:chExt cx="73" cy="72"/>
              </a:xfrm>
            </p:grpSpPr>
            <p:sp>
              <p:nvSpPr>
                <p:cNvPr id="70723" name="Line 262"/>
                <p:cNvSpPr>
                  <a:spLocks noChangeShapeType="1"/>
                </p:cNvSpPr>
                <p:nvPr/>
              </p:nvSpPr>
              <p:spPr bwMode="auto">
                <a:xfrm>
                  <a:off x="0" y="42"/>
                  <a:ext cx="73"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724" name="Line 263"/>
                <p:cNvSpPr>
                  <a:spLocks noChangeShapeType="1"/>
                </p:cNvSpPr>
                <p:nvPr/>
              </p:nvSpPr>
              <p:spPr bwMode="auto">
                <a:xfrm rot="5400000">
                  <a:off x="4" y="36"/>
                  <a:ext cx="72"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70719" name="Group 264"/>
              <p:cNvGrpSpPr>
                <a:grpSpLocks/>
              </p:cNvGrpSpPr>
              <p:nvPr/>
            </p:nvGrpSpPr>
            <p:grpSpPr bwMode="auto">
              <a:xfrm>
                <a:off x="1983" y="126"/>
                <a:ext cx="32" cy="32"/>
                <a:chOff x="0" y="0"/>
                <a:chExt cx="73" cy="72"/>
              </a:xfrm>
            </p:grpSpPr>
            <p:sp>
              <p:nvSpPr>
                <p:cNvPr id="70721" name="Line 265"/>
                <p:cNvSpPr>
                  <a:spLocks noChangeShapeType="1"/>
                </p:cNvSpPr>
                <p:nvPr/>
              </p:nvSpPr>
              <p:spPr bwMode="auto">
                <a:xfrm>
                  <a:off x="0" y="42"/>
                  <a:ext cx="73"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722" name="Line 266"/>
                <p:cNvSpPr>
                  <a:spLocks noChangeShapeType="1"/>
                </p:cNvSpPr>
                <p:nvPr/>
              </p:nvSpPr>
              <p:spPr bwMode="auto">
                <a:xfrm rot="5400000">
                  <a:off x="4" y="36"/>
                  <a:ext cx="72"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70720" name="Line 267"/>
              <p:cNvSpPr>
                <a:spLocks noChangeShapeType="1"/>
              </p:cNvSpPr>
              <p:nvPr/>
            </p:nvSpPr>
            <p:spPr bwMode="auto">
              <a:xfrm flipV="1">
                <a:off x="0" y="0"/>
                <a:ext cx="2091" cy="321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sp>
        <p:nvSpPr>
          <p:cNvPr id="51468" name="AutoShape 268"/>
          <p:cNvSpPr>
            <a:spLocks noChangeArrowheads="1"/>
          </p:cNvSpPr>
          <p:nvPr/>
        </p:nvSpPr>
        <p:spPr bwMode="auto">
          <a:xfrm>
            <a:off x="5734050" y="1658938"/>
            <a:ext cx="2816225" cy="2471737"/>
          </a:xfrm>
          <a:prstGeom prst="wedgeEllipseCallout">
            <a:avLst>
              <a:gd name="adj1" fmla="val -79199"/>
              <a:gd name="adj2" fmla="val 51361"/>
            </a:avLst>
          </a:prstGeom>
          <a:solidFill>
            <a:srgbClr val="CCFF33"/>
          </a:solidFill>
          <a:ln w="9525">
            <a:solidFill>
              <a:schemeClr val="tx1"/>
            </a:solidFill>
            <a:miter lim="800000"/>
            <a:headEnd/>
            <a:tailEnd/>
          </a:ln>
        </p:spPr>
        <p:txBody>
          <a:bodyPr anchor="ctr">
            <a:spAutoFit/>
          </a:bodyPr>
          <a:lstStyle>
            <a:lvl1pPr>
              <a:spcBef>
                <a:spcPts val="575"/>
              </a:spcBef>
              <a:buClr>
                <a:schemeClr val="accent1"/>
              </a:buClr>
              <a:buSzPct val="85000"/>
              <a:buFont typeface="Wingdings 2" panose="05020102010507070707" pitchFamily="18" charset="2"/>
              <a:buChar char=""/>
              <a:defRPr sz="2600">
                <a:solidFill>
                  <a:schemeClr val="tx1"/>
                </a:solidFill>
                <a:latin typeface="Arial" panose="020B0604020202020204" pitchFamily="34" charset="0"/>
                <a:ea typeface="宋体" panose="02010600030101010101" pitchFamily="2" charset="-122"/>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ts val="375"/>
              </a:spcBef>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
                <a:srgbClr val="FF0000"/>
              </a:buClr>
              <a:buSzPct val="130000"/>
              <a:buFont typeface="Monotype Sorts" pitchFamily="2" charset="2"/>
              <a:buNone/>
            </a:pPr>
            <a:r>
              <a:rPr lang="zh-CN" altLang="en-US" sz="2200">
                <a:solidFill>
                  <a:schemeClr val="accent2"/>
                </a:solidFill>
              </a:rPr>
              <a:t>图纸使用不当。</a:t>
            </a:r>
            <a:r>
              <a:rPr lang="zh-CN" altLang="en-US" sz="2200"/>
              <a:t>实际作图时，坐标原点的读数可以不从零开始</a:t>
            </a:r>
            <a:r>
              <a:rPr lang="zh-CN" altLang="en-US" sz="2000"/>
              <a:t>。</a:t>
            </a:r>
          </a:p>
        </p:txBody>
      </p:sp>
      <p:grpSp>
        <p:nvGrpSpPr>
          <p:cNvPr id="70660" name="Group 294"/>
          <p:cNvGrpSpPr>
            <a:grpSpLocks/>
          </p:cNvGrpSpPr>
          <p:nvPr/>
        </p:nvGrpSpPr>
        <p:grpSpPr bwMode="auto">
          <a:xfrm>
            <a:off x="2484438" y="1908175"/>
            <a:ext cx="1584325" cy="612775"/>
            <a:chOff x="0" y="0"/>
            <a:chExt cx="998" cy="386"/>
          </a:xfrm>
        </p:grpSpPr>
        <p:grpSp>
          <p:nvGrpSpPr>
            <p:cNvPr id="70661" name="Group 271"/>
            <p:cNvGrpSpPr>
              <a:grpSpLocks/>
            </p:cNvGrpSpPr>
            <p:nvPr/>
          </p:nvGrpSpPr>
          <p:grpSpPr bwMode="auto">
            <a:xfrm>
              <a:off x="0" y="382"/>
              <a:ext cx="16" cy="4"/>
              <a:chOff x="0" y="0"/>
              <a:chExt cx="73" cy="72"/>
            </a:xfrm>
          </p:grpSpPr>
          <p:sp>
            <p:nvSpPr>
              <p:cNvPr id="70680" name="Line 272"/>
              <p:cNvSpPr>
                <a:spLocks noChangeShapeType="1"/>
              </p:cNvSpPr>
              <p:nvPr/>
            </p:nvSpPr>
            <p:spPr bwMode="auto">
              <a:xfrm>
                <a:off x="0" y="42"/>
                <a:ext cx="73"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681" name="Line 273"/>
              <p:cNvSpPr>
                <a:spLocks noChangeShapeType="1"/>
              </p:cNvSpPr>
              <p:nvPr/>
            </p:nvSpPr>
            <p:spPr bwMode="auto">
              <a:xfrm rot="5400000">
                <a:off x="4" y="36"/>
                <a:ext cx="72"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70662" name="Group 274"/>
            <p:cNvGrpSpPr>
              <a:grpSpLocks/>
            </p:cNvGrpSpPr>
            <p:nvPr/>
          </p:nvGrpSpPr>
          <p:grpSpPr bwMode="auto">
            <a:xfrm>
              <a:off x="153" y="317"/>
              <a:ext cx="16" cy="4"/>
              <a:chOff x="0" y="0"/>
              <a:chExt cx="73" cy="72"/>
            </a:xfrm>
          </p:grpSpPr>
          <p:sp>
            <p:nvSpPr>
              <p:cNvPr id="70678" name="Line 275"/>
              <p:cNvSpPr>
                <a:spLocks noChangeShapeType="1"/>
              </p:cNvSpPr>
              <p:nvPr/>
            </p:nvSpPr>
            <p:spPr bwMode="auto">
              <a:xfrm>
                <a:off x="0" y="42"/>
                <a:ext cx="73"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679" name="Line 276"/>
              <p:cNvSpPr>
                <a:spLocks noChangeShapeType="1"/>
              </p:cNvSpPr>
              <p:nvPr/>
            </p:nvSpPr>
            <p:spPr bwMode="auto">
              <a:xfrm rot="5400000">
                <a:off x="4" y="36"/>
                <a:ext cx="72"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70663" name="Group 277"/>
            <p:cNvGrpSpPr>
              <a:grpSpLocks/>
            </p:cNvGrpSpPr>
            <p:nvPr/>
          </p:nvGrpSpPr>
          <p:grpSpPr bwMode="auto">
            <a:xfrm>
              <a:off x="317" y="253"/>
              <a:ext cx="16" cy="4"/>
              <a:chOff x="0" y="0"/>
              <a:chExt cx="73" cy="72"/>
            </a:xfrm>
          </p:grpSpPr>
          <p:sp>
            <p:nvSpPr>
              <p:cNvPr id="70676" name="Line 278"/>
              <p:cNvSpPr>
                <a:spLocks noChangeShapeType="1"/>
              </p:cNvSpPr>
              <p:nvPr/>
            </p:nvSpPr>
            <p:spPr bwMode="auto">
              <a:xfrm>
                <a:off x="0" y="42"/>
                <a:ext cx="73"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677" name="Line 279"/>
              <p:cNvSpPr>
                <a:spLocks noChangeShapeType="1"/>
              </p:cNvSpPr>
              <p:nvPr/>
            </p:nvSpPr>
            <p:spPr bwMode="auto">
              <a:xfrm rot="5400000">
                <a:off x="4" y="36"/>
                <a:ext cx="72"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70664" name="Group 280"/>
            <p:cNvGrpSpPr>
              <a:grpSpLocks/>
            </p:cNvGrpSpPr>
            <p:nvPr/>
          </p:nvGrpSpPr>
          <p:grpSpPr bwMode="auto">
            <a:xfrm>
              <a:off x="512" y="183"/>
              <a:ext cx="16" cy="4"/>
              <a:chOff x="0" y="0"/>
              <a:chExt cx="73" cy="72"/>
            </a:xfrm>
          </p:grpSpPr>
          <p:sp>
            <p:nvSpPr>
              <p:cNvPr id="70674" name="Line 281"/>
              <p:cNvSpPr>
                <a:spLocks noChangeShapeType="1"/>
              </p:cNvSpPr>
              <p:nvPr/>
            </p:nvSpPr>
            <p:spPr bwMode="auto">
              <a:xfrm>
                <a:off x="0" y="42"/>
                <a:ext cx="73"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675" name="Line 282"/>
              <p:cNvSpPr>
                <a:spLocks noChangeShapeType="1"/>
              </p:cNvSpPr>
              <p:nvPr/>
            </p:nvSpPr>
            <p:spPr bwMode="auto">
              <a:xfrm rot="5400000">
                <a:off x="4" y="36"/>
                <a:ext cx="72"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70665" name="Group 283"/>
            <p:cNvGrpSpPr>
              <a:grpSpLocks/>
            </p:cNvGrpSpPr>
            <p:nvPr/>
          </p:nvGrpSpPr>
          <p:grpSpPr bwMode="auto">
            <a:xfrm>
              <a:off x="648" y="126"/>
              <a:ext cx="17" cy="4"/>
              <a:chOff x="0" y="0"/>
              <a:chExt cx="73" cy="72"/>
            </a:xfrm>
          </p:grpSpPr>
          <p:sp>
            <p:nvSpPr>
              <p:cNvPr id="70672" name="Line 284"/>
              <p:cNvSpPr>
                <a:spLocks noChangeShapeType="1"/>
              </p:cNvSpPr>
              <p:nvPr/>
            </p:nvSpPr>
            <p:spPr bwMode="auto">
              <a:xfrm>
                <a:off x="0" y="42"/>
                <a:ext cx="73"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673" name="Line 285"/>
              <p:cNvSpPr>
                <a:spLocks noChangeShapeType="1"/>
              </p:cNvSpPr>
              <p:nvPr/>
            </p:nvSpPr>
            <p:spPr bwMode="auto">
              <a:xfrm rot="5400000">
                <a:off x="4" y="36"/>
                <a:ext cx="72"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70666" name="Group 286"/>
            <p:cNvGrpSpPr>
              <a:grpSpLocks/>
            </p:cNvGrpSpPr>
            <p:nvPr/>
          </p:nvGrpSpPr>
          <p:grpSpPr bwMode="auto">
            <a:xfrm>
              <a:off x="832" y="61"/>
              <a:ext cx="17" cy="4"/>
              <a:chOff x="0" y="0"/>
              <a:chExt cx="73" cy="72"/>
            </a:xfrm>
          </p:grpSpPr>
          <p:sp>
            <p:nvSpPr>
              <p:cNvPr id="70670" name="Line 287"/>
              <p:cNvSpPr>
                <a:spLocks noChangeShapeType="1"/>
              </p:cNvSpPr>
              <p:nvPr/>
            </p:nvSpPr>
            <p:spPr bwMode="auto">
              <a:xfrm>
                <a:off x="0" y="42"/>
                <a:ext cx="73"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671" name="Line 288"/>
              <p:cNvSpPr>
                <a:spLocks noChangeShapeType="1"/>
              </p:cNvSpPr>
              <p:nvPr/>
            </p:nvSpPr>
            <p:spPr bwMode="auto">
              <a:xfrm rot="5400000">
                <a:off x="4" y="36"/>
                <a:ext cx="72"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70667" name="Group 289"/>
            <p:cNvGrpSpPr>
              <a:grpSpLocks/>
            </p:cNvGrpSpPr>
            <p:nvPr/>
          </p:nvGrpSpPr>
          <p:grpSpPr bwMode="auto">
            <a:xfrm>
              <a:off x="982" y="0"/>
              <a:ext cx="16" cy="4"/>
              <a:chOff x="0" y="0"/>
              <a:chExt cx="73" cy="72"/>
            </a:xfrm>
          </p:grpSpPr>
          <p:sp>
            <p:nvSpPr>
              <p:cNvPr id="70668" name="Line 290"/>
              <p:cNvSpPr>
                <a:spLocks noChangeShapeType="1"/>
              </p:cNvSpPr>
              <p:nvPr/>
            </p:nvSpPr>
            <p:spPr bwMode="auto">
              <a:xfrm>
                <a:off x="0" y="42"/>
                <a:ext cx="73"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669" name="Line 291"/>
              <p:cNvSpPr>
                <a:spLocks noChangeShapeType="1"/>
              </p:cNvSpPr>
              <p:nvPr/>
            </p:nvSpPr>
            <p:spPr bwMode="auto">
              <a:xfrm rot="5400000">
                <a:off x="4" y="36"/>
                <a:ext cx="72"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spTree>
  </p:cSld>
  <p:clrMapOvr>
    <a:masterClrMapping/>
  </p:clrMapOvr>
  <p:transition>
    <p:fade/>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pSp>
        <p:nvGrpSpPr>
          <p:cNvPr id="52226" name="Group 2"/>
          <p:cNvGrpSpPr>
            <a:grpSpLocks/>
          </p:cNvGrpSpPr>
          <p:nvPr/>
        </p:nvGrpSpPr>
        <p:grpSpPr bwMode="auto">
          <a:xfrm>
            <a:off x="2740025" y="142875"/>
            <a:ext cx="4659313" cy="6303963"/>
            <a:chOff x="0" y="0"/>
            <a:chExt cx="2935" cy="3971"/>
          </a:xfrm>
        </p:grpSpPr>
        <p:grpSp>
          <p:nvGrpSpPr>
            <p:cNvPr id="71706" name="Group 3"/>
            <p:cNvGrpSpPr>
              <a:grpSpLocks/>
            </p:cNvGrpSpPr>
            <p:nvPr/>
          </p:nvGrpSpPr>
          <p:grpSpPr bwMode="auto">
            <a:xfrm>
              <a:off x="20" y="137"/>
              <a:ext cx="2873" cy="3834"/>
              <a:chOff x="0" y="0"/>
              <a:chExt cx="2873" cy="3834"/>
            </a:xfrm>
          </p:grpSpPr>
          <p:sp>
            <p:nvSpPr>
              <p:cNvPr id="71759" name="Line 4"/>
              <p:cNvSpPr>
                <a:spLocks noChangeShapeType="1"/>
              </p:cNvSpPr>
              <p:nvPr/>
            </p:nvSpPr>
            <p:spPr bwMode="auto">
              <a:xfrm rot="5400000">
                <a:off x="-1751" y="1917"/>
                <a:ext cx="3834" cy="0"/>
              </a:xfrm>
              <a:prstGeom prst="line">
                <a:avLst/>
              </a:prstGeom>
              <a:noFill/>
              <a:ln w="222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760" name="Line 5"/>
              <p:cNvSpPr>
                <a:spLocks noChangeShapeType="1"/>
              </p:cNvSpPr>
              <p:nvPr/>
            </p:nvSpPr>
            <p:spPr bwMode="auto">
              <a:xfrm rot="10800000">
                <a:off x="0" y="2571"/>
                <a:ext cx="2872" cy="0"/>
              </a:xfrm>
              <a:prstGeom prst="line">
                <a:avLst/>
              </a:prstGeom>
              <a:noFill/>
              <a:ln w="222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761" name="Line 6"/>
              <p:cNvSpPr>
                <a:spLocks noChangeShapeType="1"/>
              </p:cNvSpPr>
              <p:nvPr/>
            </p:nvSpPr>
            <p:spPr bwMode="auto">
              <a:xfrm rot="10800000">
                <a:off x="0" y="2501"/>
                <a:ext cx="2872"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762" name="Line 7"/>
              <p:cNvSpPr>
                <a:spLocks noChangeShapeType="1"/>
              </p:cNvSpPr>
              <p:nvPr/>
            </p:nvSpPr>
            <p:spPr bwMode="auto">
              <a:xfrm rot="10800000">
                <a:off x="0" y="2533"/>
                <a:ext cx="2872"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763" name="Line 8"/>
              <p:cNvSpPr>
                <a:spLocks noChangeShapeType="1"/>
              </p:cNvSpPr>
              <p:nvPr/>
            </p:nvSpPr>
            <p:spPr bwMode="auto">
              <a:xfrm rot="10800000">
                <a:off x="0" y="2468"/>
                <a:ext cx="2872"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764" name="Line 9"/>
              <p:cNvSpPr>
                <a:spLocks noChangeShapeType="1"/>
              </p:cNvSpPr>
              <p:nvPr/>
            </p:nvSpPr>
            <p:spPr bwMode="auto">
              <a:xfrm rot="10800000">
                <a:off x="0" y="2437"/>
                <a:ext cx="2872"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765" name="Line 10"/>
              <p:cNvSpPr>
                <a:spLocks noChangeShapeType="1"/>
              </p:cNvSpPr>
              <p:nvPr/>
            </p:nvSpPr>
            <p:spPr bwMode="auto">
              <a:xfrm rot="10800000">
                <a:off x="0" y="2402"/>
                <a:ext cx="2872" cy="0"/>
              </a:xfrm>
              <a:prstGeom prst="line">
                <a:avLst/>
              </a:prstGeom>
              <a:noFill/>
              <a:ln w="222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766" name="Line 11"/>
              <p:cNvSpPr>
                <a:spLocks noChangeShapeType="1"/>
              </p:cNvSpPr>
              <p:nvPr/>
            </p:nvSpPr>
            <p:spPr bwMode="auto">
              <a:xfrm rot="10800000">
                <a:off x="0" y="2333"/>
                <a:ext cx="2872"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767" name="Line 12"/>
              <p:cNvSpPr>
                <a:spLocks noChangeShapeType="1"/>
              </p:cNvSpPr>
              <p:nvPr/>
            </p:nvSpPr>
            <p:spPr bwMode="auto">
              <a:xfrm rot="10800000">
                <a:off x="0" y="2364"/>
                <a:ext cx="2872"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768" name="Line 13"/>
              <p:cNvSpPr>
                <a:spLocks noChangeShapeType="1"/>
              </p:cNvSpPr>
              <p:nvPr/>
            </p:nvSpPr>
            <p:spPr bwMode="auto">
              <a:xfrm rot="10800000">
                <a:off x="0" y="2305"/>
                <a:ext cx="2872"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769" name="Line 14"/>
              <p:cNvSpPr>
                <a:spLocks noChangeShapeType="1"/>
              </p:cNvSpPr>
              <p:nvPr/>
            </p:nvSpPr>
            <p:spPr bwMode="auto">
              <a:xfrm rot="10800000">
                <a:off x="0" y="2274"/>
                <a:ext cx="2872"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770" name="Line 15"/>
              <p:cNvSpPr>
                <a:spLocks noChangeShapeType="1"/>
              </p:cNvSpPr>
              <p:nvPr/>
            </p:nvSpPr>
            <p:spPr bwMode="auto">
              <a:xfrm rot="10800000">
                <a:off x="0" y="2245"/>
                <a:ext cx="2872" cy="0"/>
              </a:xfrm>
              <a:prstGeom prst="line">
                <a:avLst/>
              </a:prstGeom>
              <a:noFill/>
              <a:ln w="222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771" name="Line 16"/>
              <p:cNvSpPr>
                <a:spLocks noChangeShapeType="1"/>
              </p:cNvSpPr>
              <p:nvPr/>
            </p:nvSpPr>
            <p:spPr bwMode="auto">
              <a:xfrm rot="10800000">
                <a:off x="0" y="2176"/>
                <a:ext cx="2872"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772" name="Line 17"/>
              <p:cNvSpPr>
                <a:spLocks noChangeShapeType="1"/>
              </p:cNvSpPr>
              <p:nvPr/>
            </p:nvSpPr>
            <p:spPr bwMode="auto">
              <a:xfrm rot="10800000">
                <a:off x="0" y="2207"/>
                <a:ext cx="2872"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773" name="Line 18"/>
              <p:cNvSpPr>
                <a:spLocks noChangeShapeType="1"/>
              </p:cNvSpPr>
              <p:nvPr/>
            </p:nvSpPr>
            <p:spPr bwMode="auto">
              <a:xfrm rot="10800000">
                <a:off x="0" y="2144"/>
                <a:ext cx="2872"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774" name="Line 19"/>
              <p:cNvSpPr>
                <a:spLocks noChangeShapeType="1"/>
              </p:cNvSpPr>
              <p:nvPr/>
            </p:nvSpPr>
            <p:spPr bwMode="auto">
              <a:xfrm rot="10800000">
                <a:off x="0" y="2118"/>
                <a:ext cx="2872"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775" name="Line 20"/>
              <p:cNvSpPr>
                <a:spLocks noChangeShapeType="1"/>
              </p:cNvSpPr>
              <p:nvPr/>
            </p:nvSpPr>
            <p:spPr bwMode="auto">
              <a:xfrm rot="10800000">
                <a:off x="0" y="2083"/>
                <a:ext cx="2872" cy="0"/>
              </a:xfrm>
              <a:prstGeom prst="line">
                <a:avLst/>
              </a:prstGeom>
              <a:noFill/>
              <a:ln w="222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776" name="Line 21"/>
              <p:cNvSpPr>
                <a:spLocks noChangeShapeType="1"/>
              </p:cNvSpPr>
              <p:nvPr/>
            </p:nvSpPr>
            <p:spPr bwMode="auto">
              <a:xfrm rot="10800000">
                <a:off x="0" y="2020"/>
                <a:ext cx="2872"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777" name="Line 22"/>
              <p:cNvSpPr>
                <a:spLocks noChangeShapeType="1"/>
              </p:cNvSpPr>
              <p:nvPr/>
            </p:nvSpPr>
            <p:spPr bwMode="auto">
              <a:xfrm rot="10800000">
                <a:off x="0" y="2051"/>
                <a:ext cx="2872"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778" name="Line 23"/>
              <p:cNvSpPr>
                <a:spLocks noChangeShapeType="1"/>
              </p:cNvSpPr>
              <p:nvPr/>
            </p:nvSpPr>
            <p:spPr bwMode="auto">
              <a:xfrm rot="10800000">
                <a:off x="0" y="1986"/>
                <a:ext cx="2872"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779" name="Line 24"/>
              <p:cNvSpPr>
                <a:spLocks noChangeShapeType="1"/>
              </p:cNvSpPr>
              <p:nvPr/>
            </p:nvSpPr>
            <p:spPr bwMode="auto">
              <a:xfrm rot="10800000">
                <a:off x="0" y="1961"/>
                <a:ext cx="2872"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780" name="Line 25"/>
              <p:cNvSpPr>
                <a:spLocks noChangeShapeType="1"/>
              </p:cNvSpPr>
              <p:nvPr/>
            </p:nvSpPr>
            <p:spPr bwMode="auto">
              <a:xfrm rot="10800000">
                <a:off x="0" y="1926"/>
                <a:ext cx="2872" cy="0"/>
              </a:xfrm>
              <a:prstGeom prst="line">
                <a:avLst/>
              </a:prstGeom>
              <a:noFill/>
              <a:ln w="222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781" name="Line 26"/>
              <p:cNvSpPr>
                <a:spLocks noChangeShapeType="1"/>
              </p:cNvSpPr>
              <p:nvPr/>
            </p:nvSpPr>
            <p:spPr bwMode="auto">
              <a:xfrm rot="10800000">
                <a:off x="0" y="1863"/>
                <a:ext cx="2872"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782" name="Line 27"/>
              <p:cNvSpPr>
                <a:spLocks noChangeShapeType="1"/>
              </p:cNvSpPr>
              <p:nvPr/>
            </p:nvSpPr>
            <p:spPr bwMode="auto">
              <a:xfrm rot="10800000">
                <a:off x="0" y="1894"/>
                <a:ext cx="2872"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783" name="Line 28"/>
              <p:cNvSpPr>
                <a:spLocks noChangeShapeType="1"/>
              </p:cNvSpPr>
              <p:nvPr/>
            </p:nvSpPr>
            <p:spPr bwMode="auto">
              <a:xfrm rot="10800000">
                <a:off x="0" y="1830"/>
                <a:ext cx="2872"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784" name="Line 29"/>
              <p:cNvSpPr>
                <a:spLocks noChangeShapeType="1"/>
              </p:cNvSpPr>
              <p:nvPr/>
            </p:nvSpPr>
            <p:spPr bwMode="auto">
              <a:xfrm rot="10800000">
                <a:off x="0" y="1792"/>
                <a:ext cx="2872"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785" name="Line 30"/>
              <p:cNvSpPr>
                <a:spLocks noChangeShapeType="1"/>
              </p:cNvSpPr>
              <p:nvPr/>
            </p:nvSpPr>
            <p:spPr bwMode="auto">
              <a:xfrm rot="10800000">
                <a:off x="0" y="1763"/>
                <a:ext cx="2872" cy="0"/>
              </a:xfrm>
              <a:prstGeom prst="line">
                <a:avLst/>
              </a:prstGeom>
              <a:noFill/>
              <a:ln w="222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786" name="Line 31"/>
              <p:cNvSpPr>
                <a:spLocks noChangeShapeType="1"/>
              </p:cNvSpPr>
              <p:nvPr/>
            </p:nvSpPr>
            <p:spPr bwMode="auto">
              <a:xfrm rot="10800000">
                <a:off x="0" y="1700"/>
                <a:ext cx="2872"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787" name="Line 32"/>
              <p:cNvSpPr>
                <a:spLocks noChangeShapeType="1"/>
              </p:cNvSpPr>
              <p:nvPr/>
            </p:nvSpPr>
            <p:spPr bwMode="auto">
              <a:xfrm rot="10800000">
                <a:off x="0" y="1731"/>
                <a:ext cx="2872"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788" name="Line 33"/>
              <p:cNvSpPr>
                <a:spLocks noChangeShapeType="1"/>
              </p:cNvSpPr>
              <p:nvPr/>
            </p:nvSpPr>
            <p:spPr bwMode="auto">
              <a:xfrm rot="10800000">
                <a:off x="0" y="1666"/>
                <a:ext cx="2872"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789" name="Line 34"/>
              <p:cNvSpPr>
                <a:spLocks noChangeShapeType="1"/>
              </p:cNvSpPr>
              <p:nvPr/>
            </p:nvSpPr>
            <p:spPr bwMode="auto">
              <a:xfrm rot="10800000">
                <a:off x="0" y="1636"/>
                <a:ext cx="2872"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790" name="Line 35"/>
              <p:cNvSpPr>
                <a:spLocks noChangeShapeType="1"/>
              </p:cNvSpPr>
              <p:nvPr/>
            </p:nvSpPr>
            <p:spPr bwMode="auto">
              <a:xfrm rot="10800000">
                <a:off x="0" y="1607"/>
                <a:ext cx="2872" cy="0"/>
              </a:xfrm>
              <a:prstGeom prst="line">
                <a:avLst/>
              </a:prstGeom>
              <a:noFill/>
              <a:ln w="222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791" name="Line 36"/>
              <p:cNvSpPr>
                <a:spLocks noChangeShapeType="1"/>
              </p:cNvSpPr>
              <p:nvPr/>
            </p:nvSpPr>
            <p:spPr bwMode="auto">
              <a:xfrm rot="10800000">
                <a:off x="0" y="1538"/>
                <a:ext cx="2872"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792" name="Line 37"/>
              <p:cNvSpPr>
                <a:spLocks noChangeShapeType="1"/>
              </p:cNvSpPr>
              <p:nvPr/>
            </p:nvSpPr>
            <p:spPr bwMode="auto">
              <a:xfrm rot="10800000">
                <a:off x="0" y="1569"/>
                <a:ext cx="2872"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793" name="Line 38"/>
              <p:cNvSpPr>
                <a:spLocks noChangeShapeType="1"/>
              </p:cNvSpPr>
              <p:nvPr/>
            </p:nvSpPr>
            <p:spPr bwMode="auto">
              <a:xfrm rot="10800000">
                <a:off x="0" y="1510"/>
                <a:ext cx="2872"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794" name="Line 39"/>
              <p:cNvSpPr>
                <a:spLocks noChangeShapeType="1"/>
              </p:cNvSpPr>
              <p:nvPr/>
            </p:nvSpPr>
            <p:spPr bwMode="auto">
              <a:xfrm rot="10800000">
                <a:off x="0" y="1479"/>
                <a:ext cx="2872"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795" name="Line 40"/>
              <p:cNvSpPr>
                <a:spLocks noChangeShapeType="1"/>
              </p:cNvSpPr>
              <p:nvPr/>
            </p:nvSpPr>
            <p:spPr bwMode="auto">
              <a:xfrm rot="10800000">
                <a:off x="0" y="1450"/>
                <a:ext cx="2872" cy="0"/>
              </a:xfrm>
              <a:prstGeom prst="line">
                <a:avLst/>
              </a:prstGeom>
              <a:noFill/>
              <a:ln w="222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796" name="Line 41"/>
              <p:cNvSpPr>
                <a:spLocks noChangeShapeType="1"/>
              </p:cNvSpPr>
              <p:nvPr/>
            </p:nvSpPr>
            <p:spPr bwMode="auto">
              <a:xfrm rot="10800000">
                <a:off x="0" y="1381"/>
                <a:ext cx="2872"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797" name="Line 42"/>
              <p:cNvSpPr>
                <a:spLocks noChangeShapeType="1"/>
              </p:cNvSpPr>
              <p:nvPr/>
            </p:nvSpPr>
            <p:spPr bwMode="auto">
              <a:xfrm rot="10800000">
                <a:off x="0" y="1412"/>
                <a:ext cx="2872"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798" name="Line 43"/>
              <p:cNvSpPr>
                <a:spLocks noChangeShapeType="1"/>
              </p:cNvSpPr>
              <p:nvPr/>
            </p:nvSpPr>
            <p:spPr bwMode="auto">
              <a:xfrm rot="10800000">
                <a:off x="0" y="1354"/>
                <a:ext cx="2872"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799" name="Line 44"/>
              <p:cNvSpPr>
                <a:spLocks noChangeShapeType="1"/>
              </p:cNvSpPr>
              <p:nvPr/>
            </p:nvSpPr>
            <p:spPr bwMode="auto">
              <a:xfrm rot="10800000">
                <a:off x="0" y="1317"/>
                <a:ext cx="2872"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800" name="Line 45"/>
              <p:cNvSpPr>
                <a:spLocks noChangeShapeType="1"/>
              </p:cNvSpPr>
              <p:nvPr/>
            </p:nvSpPr>
            <p:spPr bwMode="auto">
              <a:xfrm rot="10800000">
                <a:off x="0" y="1284"/>
                <a:ext cx="2872" cy="0"/>
              </a:xfrm>
              <a:prstGeom prst="line">
                <a:avLst/>
              </a:prstGeom>
              <a:noFill/>
              <a:ln w="222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801" name="Line 46"/>
              <p:cNvSpPr>
                <a:spLocks noChangeShapeType="1"/>
              </p:cNvSpPr>
              <p:nvPr/>
            </p:nvSpPr>
            <p:spPr bwMode="auto">
              <a:xfrm rot="10800000">
                <a:off x="0" y="1220"/>
                <a:ext cx="2872"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802" name="Line 47"/>
              <p:cNvSpPr>
                <a:spLocks noChangeShapeType="1"/>
              </p:cNvSpPr>
              <p:nvPr/>
            </p:nvSpPr>
            <p:spPr bwMode="auto">
              <a:xfrm rot="10800000">
                <a:off x="0" y="1252"/>
                <a:ext cx="2872"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803" name="Line 48"/>
              <p:cNvSpPr>
                <a:spLocks noChangeShapeType="1"/>
              </p:cNvSpPr>
              <p:nvPr/>
            </p:nvSpPr>
            <p:spPr bwMode="auto">
              <a:xfrm rot="10800000">
                <a:off x="0" y="1187"/>
                <a:ext cx="2872"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804" name="Line 49"/>
              <p:cNvSpPr>
                <a:spLocks noChangeShapeType="1"/>
              </p:cNvSpPr>
              <p:nvPr/>
            </p:nvSpPr>
            <p:spPr bwMode="auto">
              <a:xfrm rot="10800000">
                <a:off x="0" y="1156"/>
                <a:ext cx="2872"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805" name="Line 50"/>
              <p:cNvSpPr>
                <a:spLocks noChangeShapeType="1"/>
              </p:cNvSpPr>
              <p:nvPr/>
            </p:nvSpPr>
            <p:spPr bwMode="auto">
              <a:xfrm rot="10800000">
                <a:off x="0" y="1127"/>
                <a:ext cx="2872" cy="0"/>
              </a:xfrm>
              <a:prstGeom prst="line">
                <a:avLst/>
              </a:prstGeom>
              <a:noFill/>
              <a:ln w="222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806" name="Line 51"/>
              <p:cNvSpPr>
                <a:spLocks noChangeShapeType="1"/>
              </p:cNvSpPr>
              <p:nvPr/>
            </p:nvSpPr>
            <p:spPr bwMode="auto">
              <a:xfrm rot="10800000">
                <a:off x="0" y="1063"/>
                <a:ext cx="2872"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807" name="Line 52"/>
              <p:cNvSpPr>
                <a:spLocks noChangeShapeType="1"/>
              </p:cNvSpPr>
              <p:nvPr/>
            </p:nvSpPr>
            <p:spPr bwMode="auto">
              <a:xfrm rot="10800000">
                <a:off x="0" y="1089"/>
                <a:ext cx="2872"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808" name="Line 53"/>
              <p:cNvSpPr>
                <a:spLocks noChangeShapeType="1"/>
              </p:cNvSpPr>
              <p:nvPr/>
            </p:nvSpPr>
            <p:spPr bwMode="auto">
              <a:xfrm rot="10800000">
                <a:off x="0" y="1031"/>
                <a:ext cx="2872"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809" name="Line 54"/>
              <p:cNvSpPr>
                <a:spLocks noChangeShapeType="1"/>
              </p:cNvSpPr>
              <p:nvPr/>
            </p:nvSpPr>
            <p:spPr bwMode="auto">
              <a:xfrm rot="10800000">
                <a:off x="0" y="999"/>
                <a:ext cx="2872"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810" name="Line 55"/>
              <p:cNvSpPr>
                <a:spLocks noChangeShapeType="1"/>
              </p:cNvSpPr>
              <p:nvPr/>
            </p:nvSpPr>
            <p:spPr bwMode="auto">
              <a:xfrm rot="10800000">
                <a:off x="0" y="969"/>
                <a:ext cx="2872" cy="0"/>
              </a:xfrm>
              <a:prstGeom prst="line">
                <a:avLst/>
              </a:prstGeom>
              <a:noFill/>
              <a:ln w="222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811" name="Line 56"/>
              <p:cNvSpPr>
                <a:spLocks noChangeShapeType="1"/>
              </p:cNvSpPr>
              <p:nvPr/>
            </p:nvSpPr>
            <p:spPr bwMode="auto">
              <a:xfrm rot="10800000">
                <a:off x="0" y="906"/>
                <a:ext cx="2872"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812" name="Line 57"/>
              <p:cNvSpPr>
                <a:spLocks noChangeShapeType="1"/>
              </p:cNvSpPr>
              <p:nvPr/>
            </p:nvSpPr>
            <p:spPr bwMode="auto">
              <a:xfrm rot="10800000">
                <a:off x="0" y="937"/>
                <a:ext cx="2872"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813" name="Line 58"/>
              <p:cNvSpPr>
                <a:spLocks noChangeShapeType="1"/>
              </p:cNvSpPr>
              <p:nvPr/>
            </p:nvSpPr>
            <p:spPr bwMode="auto">
              <a:xfrm rot="10800000">
                <a:off x="0" y="873"/>
                <a:ext cx="2872"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814" name="Line 59"/>
              <p:cNvSpPr>
                <a:spLocks noChangeShapeType="1"/>
              </p:cNvSpPr>
              <p:nvPr/>
            </p:nvSpPr>
            <p:spPr bwMode="auto">
              <a:xfrm rot="10800000">
                <a:off x="0" y="841"/>
                <a:ext cx="2872"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815" name="Line 60"/>
              <p:cNvSpPr>
                <a:spLocks noChangeShapeType="1"/>
              </p:cNvSpPr>
              <p:nvPr/>
            </p:nvSpPr>
            <p:spPr bwMode="auto">
              <a:xfrm rot="10800000">
                <a:off x="0" y="813"/>
                <a:ext cx="2872" cy="0"/>
              </a:xfrm>
              <a:prstGeom prst="line">
                <a:avLst/>
              </a:prstGeom>
              <a:noFill/>
              <a:ln w="222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816" name="Line 61"/>
              <p:cNvSpPr>
                <a:spLocks noChangeShapeType="1"/>
              </p:cNvSpPr>
              <p:nvPr/>
            </p:nvSpPr>
            <p:spPr bwMode="auto">
              <a:xfrm rot="10800000">
                <a:off x="0" y="750"/>
                <a:ext cx="2872"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817" name="Line 62"/>
              <p:cNvSpPr>
                <a:spLocks noChangeShapeType="1"/>
              </p:cNvSpPr>
              <p:nvPr/>
            </p:nvSpPr>
            <p:spPr bwMode="auto">
              <a:xfrm rot="10800000">
                <a:off x="0" y="775"/>
                <a:ext cx="2872"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818" name="Line 63"/>
              <p:cNvSpPr>
                <a:spLocks noChangeShapeType="1"/>
              </p:cNvSpPr>
              <p:nvPr/>
            </p:nvSpPr>
            <p:spPr bwMode="auto">
              <a:xfrm rot="10800000">
                <a:off x="0" y="716"/>
                <a:ext cx="2872"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819" name="Line 64"/>
              <p:cNvSpPr>
                <a:spLocks noChangeShapeType="1"/>
              </p:cNvSpPr>
              <p:nvPr/>
            </p:nvSpPr>
            <p:spPr bwMode="auto">
              <a:xfrm rot="10800000">
                <a:off x="0" y="685"/>
                <a:ext cx="2872"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820" name="Line 65"/>
              <p:cNvSpPr>
                <a:spLocks noChangeShapeType="1"/>
              </p:cNvSpPr>
              <p:nvPr/>
            </p:nvSpPr>
            <p:spPr bwMode="auto">
              <a:xfrm rot="10800000">
                <a:off x="0" y="658"/>
                <a:ext cx="2872" cy="0"/>
              </a:xfrm>
              <a:prstGeom prst="line">
                <a:avLst/>
              </a:prstGeom>
              <a:noFill/>
              <a:ln w="222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821" name="Line 66"/>
              <p:cNvSpPr>
                <a:spLocks noChangeShapeType="1"/>
              </p:cNvSpPr>
              <p:nvPr/>
            </p:nvSpPr>
            <p:spPr bwMode="auto">
              <a:xfrm rot="10800000">
                <a:off x="0" y="588"/>
                <a:ext cx="2872"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822" name="Line 67"/>
              <p:cNvSpPr>
                <a:spLocks noChangeShapeType="1"/>
              </p:cNvSpPr>
              <p:nvPr/>
            </p:nvSpPr>
            <p:spPr bwMode="auto">
              <a:xfrm rot="10800000">
                <a:off x="0" y="619"/>
                <a:ext cx="2872"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823" name="Line 68"/>
              <p:cNvSpPr>
                <a:spLocks noChangeShapeType="1"/>
              </p:cNvSpPr>
              <p:nvPr/>
            </p:nvSpPr>
            <p:spPr bwMode="auto">
              <a:xfrm rot="10800000">
                <a:off x="0" y="555"/>
                <a:ext cx="2872"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824" name="Line 69"/>
              <p:cNvSpPr>
                <a:spLocks noChangeShapeType="1"/>
              </p:cNvSpPr>
              <p:nvPr/>
            </p:nvSpPr>
            <p:spPr bwMode="auto">
              <a:xfrm rot="10800000">
                <a:off x="0" y="524"/>
                <a:ext cx="2872"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825" name="Line 70"/>
              <p:cNvSpPr>
                <a:spLocks noChangeShapeType="1"/>
              </p:cNvSpPr>
              <p:nvPr/>
            </p:nvSpPr>
            <p:spPr bwMode="auto">
              <a:xfrm rot="10800000">
                <a:off x="0" y="489"/>
                <a:ext cx="2872" cy="0"/>
              </a:xfrm>
              <a:prstGeom prst="line">
                <a:avLst/>
              </a:prstGeom>
              <a:noFill/>
              <a:ln w="222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826" name="Line 71"/>
              <p:cNvSpPr>
                <a:spLocks noChangeShapeType="1"/>
              </p:cNvSpPr>
              <p:nvPr/>
            </p:nvSpPr>
            <p:spPr bwMode="auto">
              <a:xfrm rot="10800000">
                <a:off x="0" y="3200"/>
                <a:ext cx="2872" cy="0"/>
              </a:xfrm>
              <a:prstGeom prst="line">
                <a:avLst/>
              </a:prstGeom>
              <a:noFill/>
              <a:ln w="222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827" name="Line 72"/>
              <p:cNvSpPr>
                <a:spLocks noChangeShapeType="1"/>
              </p:cNvSpPr>
              <p:nvPr/>
            </p:nvSpPr>
            <p:spPr bwMode="auto">
              <a:xfrm rot="10800000">
                <a:off x="0" y="3136"/>
                <a:ext cx="2872"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828" name="Line 73"/>
              <p:cNvSpPr>
                <a:spLocks noChangeShapeType="1"/>
              </p:cNvSpPr>
              <p:nvPr/>
            </p:nvSpPr>
            <p:spPr bwMode="auto">
              <a:xfrm rot="10800000">
                <a:off x="0" y="3162"/>
                <a:ext cx="2872"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829" name="Line 74"/>
              <p:cNvSpPr>
                <a:spLocks noChangeShapeType="1"/>
              </p:cNvSpPr>
              <p:nvPr/>
            </p:nvSpPr>
            <p:spPr bwMode="auto">
              <a:xfrm rot="10800000">
                <a:off x="0" y="3104"/>
                <a:ext cx="2872"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830" name="Line 75"/>
              <p:cNvSpPr>
                <a:spLocks noChangeShapeType="1"/>
              </p:cNvSpPr>
              <p:nvPr/>
            </p:nvSpPr>
            <p:spPr bwMode="auto">
              <a:xfrm rot="10800000">
                <a:off x="0" y="3072"/>
                <a:ext cx="2872"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831" name="Line 76"/>
              <p:cNvSpPr>
                <a:spLocks noChangeShapeType="1"/>
              </p:cNvSpPr>
              <p:nvPr/>
            </p:nvSpPr>
            <p:spPr bwMode="auto">
              <a:xfrm rot="10800000">
                <a:off x="0" y="3042"/>
                <a:ext cx="2872" cy="0"/>
              </a:xfrm>
              <a:prstGeom prst="line">
                <a:avLst/>
              </a:prstGeom>
              <a:noFill/>
              <a:ln w="222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832" name="Line 77"/>
              <p:cNvSpPr>
                <a:spLocks noChangeShapeType="1"/>
              </p:cNvSpPr>
              <p:nvPr/>
            </p:nvSpPr>
            <p:spPr bwMode="auto">
              <a:xfrm rot="10800000">
                <a:off x="0" y="2979"/>
                <a:ext cx="2872"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833" name="Line 78"/>
              <p:cNvSpPr>
                <a:spLocks noChangeShapeType="1"/>
              </p:cNvSpPr>
              <p:nvPr/>
            </p:nvSpPr>
            <p:spPr bwMode="auto">
              <a:xfrm rot="10800000">
                <a:off x="0" y="3010"/>
                <a:ext cx="2872"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834" name="Line 79"/>
              <p:cNvSpPr>
                <a:spLocks noChangeShapeType="1"/>
              </p:cNvSpPr>
              <p:nvPr/>
            </p:nvSpPr>
            <p:spPr bwMode="auto">
              <a:xfrm rot="10800000">
                <a:off x="0" y="2946"/>
                <a:ext cx="2872"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835" name="Line 80"/>
              <p:cNvSpPr>
                <a:spLocks noChangeShapeType="1"/>
              </p:cNvSpPr>
              <p:nvPr/>
            </p:nvSpPr>
            <p:spPr bwMode="auto">
              <a:xfrm rot="10800000">
                <a:off x="0" y="2914"/>
                <a:ext cx="2872"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836" name="Line 81"/>
              <p:cNvSpPr>
                <a:spLocks noChangeShapeType="1"/>
              </p:cNvSpPr>
              <p:nvPr/>
            </p:nvSpPr>
            <p:spPr bwMode="auto">
              <a:xfrm rot="10800000">
                <a:off x="0" y="2886"/>
                <a:ext cx="2872" cy="0"/>
              </a:xfrm>
              <a:prstGeom prst="line">
                <a:avLst/>
              </a:prstGeom>
              <a:noFill/>
              <a:ln w="222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837" name="Line 82"/>
              <p:cNvSpPr>
                <a:spLocks noChangeShapeType="1"/>
              </p:cNvSpPr>
              <p:nvPr/>
            </p:nvSpPr>
            <p:spPr bwMode="auto">
              <a:xfrm rot="10800000">
                <a:off x="0" y="2823"/>
                <a:ext cx="2872"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838" name="Line 83"/>
              <p:cNvSpPr>
                <a:spLocks noChangeShapeType="1"/>
              </p:cNvSpPr>
              <p:nvPr/>
            </p:nvSpPr>
            <p:spPr bwMode="auto">
              <a:xfrm rot="10800000">
                <a:off x="0" y="2848"/>
                <a:ext cx="2872"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839" name="Line 84"/>
              <p:cNvSpPr>
                <a:spLocks noChangeShapeType="1"/>
              </p:cNvSpPr>
              <p:nvPr/>
            </p:nvSpPr>
            <p:spPr bwMode="auto">
              <a:xfrm rot="10800000">
                <a:off x="0" y="2789"/>
                <a:ext cx="2872"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840" name="Line 85"/>
              <p:cNvSpPr>
                <a:spLocks noChangeShapeType="1"/>
              </p:cNvSpPr>
              <p:nvPr/>
            </p:nvSpPr>
            <p:spPr bwMode="auto">
              <a:xfrm rot="10800000">
                <a:off x="0" y="2758"/>
                <a:ext cx="2872"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841" name="Line 86"/>
              <p:cNvSpPr>
                <a:spLocks noChangeShapeType="1"/>
              </p:cNvSpPr>
              <p:nvPr/>
            </p:nvSpPr>
            <p:spPr bwMode="auto">
              <a:xfrm rot="10800000">
                <a:off x="0" y="2731"/>
                <a:ext cx="2872" cy="0"/>
              </a:xfrm>
              <a:prstGeom prst="line">
                <a:avLst/>
              </a:prstGeom>
              <a:noFill/>
              <a:ln w="222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842" name="Line 87"/>
              <p:cNvSpPr>
                <a:spLocks noChangeShapeType="1"/>
              </p:cNvSpPr>
              <p:nvPr/>
            </p:nvSpPr>
            <p:spPr bwMode="auto">
              <a:xfrm rot="10800000">
                <a:off x="0" y="2661"/>
                <a:ext cx="2872"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843" name="Line 88"/>
              <p:cNvSpPr>
                <a:spLocks noChangeShapeType="1"/>
              </p:cNvSpPr>
              <p:nvPr/>
            </p:nvSpPr>
            <p:spPr bwMode="auto">
              <a:xfrm rot="10800000">
                <a:off x="0" y="2692"/>
                <a:ext cx="2872"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844" name="Line 89"/>
              <p:cNvSpPr>
                <a:spLocks noChangeShapeType="1"/>
              </p:cNvSpPr>
              <p:nvPr/>
            </p:nvSpPr>
            <p:spPr bwMode="auto">
              <a:xfrm rot="10800000">
                <a:off x="0" y="2628"/>
                <a:ext cx="2872"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845" name="Line 90"/>
              <p:cNvSpPr>
                <a:spLocks noChangeShapeType="1"/>
              </p:cNvSpPr>
              <p:nvPr/>
            </p:nvSpPr>
            <p:spPr bwMode="auto">
              <a:xfrm rot="10800000">
                <a:off x="0" y="2597"/>
                <a:ext cx="2872"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846" name="Line 91"/>
              <p:cNvSpPr>
                <a:spLocks noChangeShapeType="1"/>
              </p:cNvSpPr>
              <p:nvPr/>
            </p:nvSpPr>
            <p:spPr bwMode="auto">
              <a:xfrm rot="10800000">
                <a:off x="0" y="3834"/>
                <a:ext cx="2872" cy="0"/>
              </a:xfrm>
              <a:prstGeom prst="line">
                <a:avLst/>
              </a:prstGeom>
              <a:noFill/>
              <a:ln w="222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847" name="Line 92"/>
              <p:cNvSpPr>
                <a:spLocks noChangeShapeType="1"/>
              </p:cNvSpPr>
              <p:nvPr/>
            </p:nvSpPr>
            <p:spPr bwMode="auto">
              <a:xfrm rot="10800000">
                <a:off x="0" y="3770"/>
                <a:ext cx="2872"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848" name="Line 93"/>
              <p:cNvSpPr>
                <a:spLocks noChangeShapeType="1"/>
              </p:cNvSpPr>
              <p:nvPr/>
            </p:nvSpPr>
            <p:spPr bwMode="auto">
              <a:xfrm rot="10800000">
                <a:off x="0" y="3796"/>
                <a:ext cx="2872"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849" name="Line 94"/>
              <p:cNvSpPr>
                <a:spLocks noChangeShapeType="1"/>
              </p:cNvSpPr>
              <p:nvPr/>
            </p:nvSpPr>
            <p:spPr bwMode="auto">
              <a:xfrm rot="10800000">
                <a:off x="0" y="3737"/>
                <a:ext cx="2872"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850" name="Line 95"/>
              <p:cNvSpPr>
                <a:spLocks noChangeShapeType="1"/>
              </p:cNvSpPr>
              <p:nvPr/>
            </p:nvSpPr>
            <p:spPr bwMode="auto">
              <a:xfrm rot="10800000">
                <a:off x="0" y="3706"/>
                <a:ext cx="2872"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851" name="Line 96"/>
              <p:cNvSpPr>
                <a:spLocks noChangeShapeType="1"/>
              </p:cNvSpPr>
              <p:nvPr/>
            </p:nvSpPr>
            <p:spPr bwMode="auto">
              <a:xfrm rot="10800000">
                <a:off x="0" y="3676"/>
                <a:ext cx="2872" cy="0"/>
              </a:xfrm>
              <a:prstGeom prst="line">
                <a:avLst/>
              </a:prstGeom>
              <a:noFill/>
              <a:ln w="222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852" name="Line 97"/>
              <p:cNvSpPr>
                <a:spLocks noChangeShapeType="1"/>
              </p:cNvSpPr>
              <p:nvPr/>
            </p:nvSpPr>
            <p:spPr bwMode="auto">
              <a:xfrm rot="10800000">
                <a:off x="0" y="3613"/>
                <a:ext cx="2872"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853" name="Line 98"/>
              <p:cNvSpPr>
                <a:spLocks noChangeShapeType="1"/>
              </p:cNvSpPr>
              <p:nvPr/>
            </p:nvSpPr>
            <p:spPr bwMode="auto">
              <a:xfrm rot="10800000">
                <a:off x="0" y="3644"/>
                <a:ext cx="2872"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854" name="Line 99"/>
              <p:cNvSpPr>
                <a:spLocks noChangeShapeType="1"/>
              </p:cNvSpPr>
              <p:nvPr/>
            </p:nvSpPr>
            <p:spPr bwMode="auto">
              <a:xfrm rot="10800000">
                <a:off x="0" y="3580"/>
                <a:ext cx="2872"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855" name="Line 100"/>
              <p:cNvSpPr>
                <a:spLocks noChangeShapeType="1"/>
              </p:cNvSpPr>
              <p:nvPr/>
            </p:nvSpPr>
            <p:spPr bwMode="auto">
              <a:xfrm rot="10800000">
                <a:off x="0" y="3548"/>
                <a:ext cx="2872"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856" name="Line 101"/>
              <p:cNvSpPr>
                <a:spLocks noChangeShapeType="1"/>
              </p:cNvSpPr>
              <p:nvPr/>
            </p:nvSpPr>
            <p:spPr bwMode="auto">
              <a:xfrm rot="10800000">
                <a:off x="0" y="3519"/>
                <a:ext cx="2872" cy="0"/>
              </a:xfrm>
              <a:prstGeom prst="line">
                <a:avLst/>
              </a:prstGeom>
              <a:noFill/>
              <a:ln w="222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857" name="Line 102"/>
              <p:cNvSpPr>
                <a:spLocks noChangeShapeType="1"/>
              </p:cNvSpPr>
              <p:nvPr/>
            </p:nvSpPr>
            <p:spPr bwMode="auto">
              <a:xfrm rot="10800000">
                <a:off x="0" y="3456"/>
                <a:ext cx="2872"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858" name="Line 103"/>
              <p:cNvSpPr>
                <a:spLocks noChangeShapeType="1"/>
              </p:cNvSpPr>
              <p:nvPr/>
            </p:nvSpPr>
            <p:spPr bwMode="auto">
              <a:xfrm rot="10800000">
                <a:off x="0" y="3482"/>
                <a:ext cx="2872"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859" name="Line 104"/>
              <p:cNvSpPr>
                <a:spLocks noChangeShapeType="1"/>
              </p:cNvSpPr>
              <p:nvPr/>
            </p:nvSpPr>
            <p:spPr bwMode="auto">
              <a:xfrm rot="10800000">
                <a:off x="0" y="3423"/>
                <a:ext cx="2872"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860" name="Line 105"/>
              <p:cNvSpPr>
                <a:spLocks noChangeShapeType="1"/>
              </p:cNvSpPr>
              <p:nvPr/>
            </p:nvSpPr>
            <p:spPr bwMode="auto">
              <a:xfrm rot="10800000">
                <a:off x="0" y="3392"/>
                <a:ext cx="2872"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861" name="Line 106"/>
              <p:cNvSpPr>
                <a:spLocks noChangeShapeType="1"/>
              </p:cNvSpPr>
              <p:nvPr/>
            </p:nvSpPr>
            <p:spPr bwMode="auto">
              <a:xfrm rot="10800000">
                <a:off x="0" y="3364"/>
                <a:ext cx="2872" cy="0"/>
              </a:xfrm>
              <a:prstGeom prst="line">
                <a:avLst/>
              </a:prstGeom>
              <a:noFill/>
              <a:ln w="222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862" name="Line 107"/>
              <p:cNvSpPr>
                <a:spLocks noChangeShapeType="1"/>
              </p:cNvSpPr>
              <p:nvPr/>
            </p:nvSpPr>
            <p:spPr bwMode="auto">
              <a:xfrm rot="10800000">
                <a:off x="0" y="3295"/>
                <a:ext cx="2872"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863" name="Line 108"/>
              <p:cNvSpPr>
                <a:spLocks noChangeShapeType="1"/>
              </p:cNvSpPr>
              <p:nvPr/>
            </p:nvSpPr>
            <p:spPr bwMode="auto">
              <a:xfrm rot="10800000">
                <a:off x="0" y="3326"/>
                <a:ext cx="2872"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864" name="Line 109"/>
              <p:cNvSpPr>
                <a:spLocks noChangeShapeType="1"/>
              </p:cNvSpPr>
              <p:nvPr/>
            </p:nvSpPr>
            <p:spPr bwMode="auto">
              <a:xfrm rot="10800000">
                <a:off x="0" y="3262"/>
                <a:ext cx="2872"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865" name="Line 110"/>
              <p:cNvSpPr>
                <a:spLocks noChangeShapeType="1"/>
              </p:cNvSpPr>
              <p:nvPr/>
            </p:nvSpPr>
            <p:spPr bwMode="auto">
              <a:xfrm rot="10800000">
                <a:off x="0" y="3230"/>
                <a:ext cx="2872"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866" name="Line 111"/>
              <p:cNvSpPr>
                <a:spLocks noChangeShapeType="1"/>
              </p:cNvSpPr>
              <p:nvPr/>
            </p:nvSpPr>
            <p:spPr bwMode="auto">
              <a:xfrm rot="10800000">
                <a:off x="0" y="417"/>
                <a:ext cx="2872"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867" name="Line 112"/>
              <p:cNvSpPr>
                <a:spLocks noChangeShapeType="1"/>
              </p:cNvSpPr>
              <p:nvPr/>
            </p:nvSpPr>
            <p:spPr bwMode="auto">
              <a:xfrm rot="10800000">
                <a:off x="0" y="448"/>
                <a:ext cx="2872"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868" name="Line 113"/>
              <p:cNvSpPr>
                <a:spLocks noChangeShapeType="1"/>
              </p:cNvSpPr>
              <p:nvPr/>
            </p:nvSpPr>
            <p:spPr bwMode="auto">
              <a:xfrm rot="10800000">
                <a:off x="0" y="384"/>
                <a:ext cx="2872"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869" name="Line 114"/>
              <p:cNvSpPr>
                <a:spLocks noChangeShapeType="1"/>
              </p:cNvSpPr>
              <p:nvPr/>
            </p:nvSpPr>
            <p:spPr bwMode="auto">
              <a:xfrm rot="10800000">
                <a:off x="0" y="352"/>
                <a:ext cx="2872"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870" name="Line 115"/>
              <p:cNvSpPr>
                <a:spLocks noChangeShapeType="1"/>
              </p:cNvSpPr>
              <p:nvPr/>
            </p:nvSpPr>
            <p:spPr bwMode="auto">
              <a:xfrm rot="10800000">
                <a:off x="0" y="324"/>
                <a:ext cx="2872" cy="0"/>
              </a:xfrm>
              <a:prstGeom prst="line">
                <a:avLst/>
              </a:prstGeom>
              <a:noFill/>
              <a:ln w="222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871" name="Line 116"/>
              <p:cNvSpPr>
                <a:spLocks noChangeShapeType="1"/>
              </p:cNvSpPr>
              <p:nvPr/>
            </p:nvSpPr>
            <p:spPr bwMode="auto">
              <a:xfrm rot="10800000">
                <a:off x="0" y="261"/>
                <a:ext cx="2872"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872" name="Line 117"/>
              <p:cNvSpPr>
                <a:spLocks noChangeShapeType="1"/>
              </p:cNvSpPr>
              <p:nvPr/>
            </p:nvSpPr>
            <p:spPr bwMode="auto">
              <a:xfrm rot="10800000">
                <a:off x="0" y="286"/>
                <a:ext cx="2872"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873" name="Line 118"/>
              <p:cNvSpPr>
                <a:spLocks noChangeShapeType="1"/>
              </p:cNvSpPr>
              <p:nvPr/>
            </p:nvSpPr>
            <p:spPr bwMode="auto">
              <a:xfrm rot="10800000">
                <a:off x="0" y="227"/>
                <a:ext cx="2872"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874" name="Line 119"/>
              <p:cNvSpPr>
                <a:spLocks noChangeShapeType="1"/>
              </p:cNvSpPr>
              <p:nvPr/>
            </p:nvSpPr>
            <p:spPr bwMode="auto">
              <a:xfrm rot="10800000">
                <a:off x="0" y="196"/>
                <a:ext cx="2872"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875" name="Line 120"/>
              <p:cNvSpPr>
                <a:spLocks noChangeShapeType="1"/>
              </p:cNvSpPr>
              <p:nvPr/>
            </p:nvSpPr>
            <p:spPr bwMode="auto">
              <a:xfrm rot="10800000">
                <a:off x="0" y="169"/>
                <a:ext cx="2872" cy="0"/>
              </a:xfrm>
              <a:prstGeom prst="line">
                <a:avLst/>
              </a:prstGeom>
              <a:noFill/>
              <a:ln w="222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876" name="Line 121"/>
              <p:cNvSpPr>
                <a:spLocks noChangeShapeType="1"/>
              </p:cNvSpPr>
              <p:nvPr/>
            </p:nvSpPr>
            <p:spPr bwMode="auto">
              <a:xfrm rot="10800000">
                <a:off x="0" y="99"/>
                <a:ext cx="2872"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877" name="Line 122"/>
              <p:cNvSpPr>
                <a:spLocks noChangeShapeType="1"/>
              </p:cNvSpPr>
              <p:nvPr/>
            </p:nvSpPr>
            <p:spPr bwMode="auto">
              <a:xfrm rot="10800000">
                <a:off x="0" y="130"/>
                <a:ext cx="2872"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878" name="Line 123"/>
              <p:cNvSpPr>
                <a:spLocks noChangeShapeType="1"/>
              </p:cNvSpPr>
              <p:nvPr/>
            </p:nvSpPr>
            <p:spPr bwMode="auto">
              <a:xfrm rot="10800000">
                <a:off x="0" y="66"/>
                <a:ext cx="2872"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879" name="Line 124"/>
              <p:cNvSpPr>
                <a:spLocks noChangeShapeType="1"/>
              </p:cNvSpPr>
              <p:nvPr/>
            </p:nvSpPr>
            <p:spPr bwMode="auto">
              <a:xfrm rot="10800000">
                <a:off x="0" y="35"/>
                <a:ext cx="2872"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880" name="Line 125"/>
              <p:cNvSpPr>
                <a:spLocks noChangeShapeType="1"/>
              </p:cNvSpPr>
              <p:nvPr/>
            </p:nvSpPr>
            <p:spPr bwMode="auto">
              <a:xfrm rot="10800000">
                <a:off x="0" y="0"/>
                <a:ext cx="2872" cy="0"/>
              </a:xfrm>
              <a:prstGeom prst="line">
                <a:avLst/>
              </a:prstGeom>
              <a:noFill/>
              <a:ln w="222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881" name="Line 126"/>
              <p:cNvSpPr>
                <a:spLocks noChangeShapeType="1"/>
              </p:cNvSpPr>
              <p:nvPr/>
            </p:nvSpPr>
            <p:spPr bwMode="auto">
              <a:xfrm rot="5400000">
                <a:off x="332" y="1917"/>
                <a:ext cx="3834" cy="0"/>
              </a:xfrm>
              <a:prstGeom prst="line">
                <a:avLst/>
              </a:prstGeom>
              <a:noFill/>
              <a:ln w="222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882" name="Line 127"/>
              <p:cNvSpPr>
                <a:spLocks noChangeShapeType="1"/>
              </p:cNvSpPr>
              <p:nvPr/>
            </p:nvSpPr>
            <p:spPr bwMode="auto">
              <a:xfrm rot="5400000">
                <a:off x="262" y="1917"/>
                <a:ext cx="383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883" name="Line 128"/>
              <p:cNvSpPr>
                <a:spLocks noChangeShapeType="1"/>
              </p:cNvSpPr>
              <p:nvPr/>
            </p:nvSpPr>
            <p:spPr bwMode="auto">
              <a:xfrm rot="5400000">
                <a:off x="235" y="1917"/>
                <a:ext cx="383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884" name="Line 129"/>
              <p:cNvSpPr>
                <a:spLocks noChangeShapeType="1"/>
              </p:cNvSpPr>
              <p:nvPr/>
            </p:nvSpPr>
            <p:spPr bwMode="auto">
              <a:xfrm rot="5400000">
                <a:off x="204" y="1917"/>
                <a:ext cx="383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885" name="Line 130"/>
              <p:cNvSpPr>
                <a:spLocks noChangeShapeType="1"/>
              </p:cNvSpPr>
              <p:nvPr/>
            </p:nvSpPr>
            <p:spPr bwMode="auto">
              <a:xfrm rot="5400000">
                <a:off x="175" y="1917"/>
                <a:ext cx="3834" cy="0"/>
              </a:xfrm>
              <a:prstGeom prst="line">
                <a:avLst/>
              </a:prstGeom>
              <a:noFill/>
              <a:ln w="222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886" name="Line 131"/>
              <p:cNvSpPr>
                <a:spLocks noChangeShapeType="1"/>
              </p:cNvSpPr>
              <p:nvPr/>
            </p:nvSpPr>
            <p:spPr bwMode="auto">
              <a:xfrm rot="5400000">
                <a:off x="110" y="1917"/>
                <a:ext cx="383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887" name="Line 132"/>
              <p:cNvSpPr>
                <a:spLocks noChangeShapeType="1"/>
              </p:cNvSpPr>
              <p:nvPr/>
            </p:nvSpPr>
            <p:spPr bwMode="auto">
              <a:xfrm rot="5400000">
                <a:off x="136" y="1917"/>
                <a:ext cx="383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888" name="Line 133"/>
              <p:cNvSpPr>
                <a:spLocks noChangeShapeType="1"/>
              </p:cNvSpPr>
              <p:nvPr/>
            </p:nvSpPr>
            <p:spPr bwMode="auto">
              <a:xfrm rot="5400000">
                <a:off x="78" y="1917"/>
                <a:ext cx="383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889" name="Line 134"/>
              <p:cNvSpPr>
                <a:spLocks noChangeShapeType="1"/>
              </p:cNvSpPr>
              <p:nvPr/>
            </p:nvSpPr>
            <p:spPr bwMode="auto">
              <a:xfrm rot="5400000">
                <a:off x="49" y="1917"/>
                <a:ext cx="383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890" name="Line 135"/>
              <p:cNvSpPr>
                <a:spLocks noChangeShapeType="1"/>
              </p:cNvSpPr>
              <p:nvPr/>
            </p:nvSpPr>
            <p:spPr bwMode="auto">
              <a:xfrm rot="5400000">
                <a:off x="12" y="1917"/>
                <a:ext cx="3834" cy="0"/>
              </a:xfrm>
              <a:prstGeom prst="line">
                <a:avLst/>
              </a:prstGeom>
              <a:noFill/>
              <a:ln w="222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891" name="Line 136"/>
              <p:cNvSpPr>
                <a:spLocks noChangeShapeType="1"/>
              </p:cNvSpPr>
              <p:nvPr/>
            </p:nvSpPr>
            <p:spPr bwMode="auto">
              <a:xfrm rot="5400000">
                <a:off x="-58" y="1917"/>
                <a:ext cx="383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892" name="Line 137"/>
              <p:cNvSpPr>
                <a:spLocks noChangeShapeType="1"/>
              </p:cNvSpPr>
              <p:nvPr/>
            </p:nvSpPr>
            <p:spPr bwMode="auto">
              <a:xfrm rot="5400000">
                <a:off x="-26" y="1917"/>
                <a:ext cx="383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893" name="Line 138"/>
              <p:cNvSpPr>
                <a:spLocks noChangeShapeType="1"/>
              </p:cNvSpPr>
              <p:nvPr/>
            </p:nvSpPr>
            <p:spPr bwMode="auto">
              <a:xfrm rot="5400000">
                <a:off x="-91" y="1917"/>
                <a:ext cx="383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894" name="Line 139"/>
              <p:cNvSpPr>
                <a:spLocks noChangeShapeType="1"/>
              </p:cNvSpPr>
              <p:nvPr/>
            </p:nvSpPr>
            <p:spPr bwMode="auto">
              <a:xfrm rot="5400000">
                <a:off x="-122" y="1917"/>
                <a:ext cx="383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895" name="Line 140"/>
              <p:cNvSpPr>
                <a:spLocks noChangeShapeType="1"/>
              </p:cNvSpPr>
              <p:nvPr/>
            </p:nvSpPr>
            <p:spPr bwMode="auto">
              <a:xfrm rot="5400000">
                <a:off x="-157" y="1917"/>
                <a:ext cx="3834" cy="0"/>
              </a:xfrm>
              <a:prstGeom prst="line">
                <a:avLst/>
              </a:prstGeom>
              <a:noFill/>
              <a:ln w="222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896" name="Line 141"/>
              <p:cNvSpPr>
                <a:spLocks noChangeShapeType="1"/>
              </p:cNvSpPr>
              <p:nvPr/>
            </p:nvSpPr>
            <p:spPr bwMode="auto">
              <a:xfrm rot="5400000">
                <a:off x="-222" y="1917"/>
                <a:ext cx="383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897" name="Line 142"/>
              <p:cNvSpPr>
                <a:spLocks noChangeShapeType="1"/>
              </p:cNvSpPr>
              <p:nvPr/>
            </p:nvSpPr>
            <p:spPr bwMode="auto">
              <a:xfrm rot="5400000">
                <a:off x="-190" y="1917"/>
                <a:ext cx="383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898" name="Line 143"/>
              <p:cNvSpPr>
                <a:spLocks noChangeShapeType="1"/>
              </p:cNvSpPr>
              <p:nvPr/>
            </p:nvSpPr>
            <p:spPr bwMode="auto">
              <a:xfrm rot="5400000">
                <a:off x="-254" y="1917"/>
                <a:ext cx="383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899" name="Line 144"/>
              <p:cNvSpPr>
                <a:spLocks noChangeShapeType="1"/>
              </p:cNvSpPr>
              <p:nvPr/>
            </p:nvSpPr>
            <p:spPr bwMode="auto">
              <a:xfrm rot="5400000">
                <a:off x="-280" y="1917"/>
                <a:ext cx="383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900" name="Line 145"/>
              <p:cNvSpPr>
                <a:spLocks noChangeShapeType="1"/>
              </p:cNvSpPr>
              <p:nvPr/>
            </p:nvSpPr>
            <p:spPr bwMode="auto">
              <a:xfrm rot="5400000">
                <a:off x="-314" y="1917"/>
                <a:ext cx="3834" cy="0"/>
              </a:xfrm>
              <a:prstGeom prst="line">
                <a:avLst/>
              </a:prstGeom>
              <a:noFill/>
              <a:ln w="222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901" name="Line 146"/>
              <p:cNvSpPr>
                <a:spLocks noChangeShapeType="1"/>
              </p:cNvSpPr>
              <p:nvPr/>
            </p:nvSpPr>
            <p:spPr bwMode="auto">
              <a:xfrm rot="5400000">
                <a:off x="-378" y="1917"/>
                <a:ext cx="383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902" name="Line 147"/>
              <p:cNvSpPr>
                <a:spLocks noChangeShapeType="1"/>
              </p:cNvSpPr>
              <p:nvPr/>
            </p:nvSpPr>
            <p:spPr bwMode="auto">
              <a:xfrm rot="5400000">
                <a:off x="-346" y="1917"/>
                <a:ext cx="383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903" name="Line 148"/>
              <p:cNvSpPr>
                <a:spLocks noChangeShapeType="1"/>
              </p:cNvSpPr>
              <p:nvPr/>
            </p:nvSpPr>
            <p:spPr bwMode="auto">
              <a:xfrm rot="5400000">
                <a:off x="-411" y="1917"/>
                <a:ext cx="383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904" name="Line 149"/>
              <p:cNvSpPr>
                <a:spLocks noChangeShapeType="1"/>
              </p:cNvSpPr>
              <p:nvPr/>
            </p:nvSpPr>
            <p:spPr bwMode="auto">
              <a:xfrm rot="5400000">
                <a:off x="-442" y="1917"/>
                <a:ext cx="383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905" name="Line 150"/>
              <p:cNvSpPr>
                <a:spLocks noChangeShapeType="1"/>
              </p:cNvSpPr>
              <p:nvPr/>
            </p:nvSpPr>
            <p:spPr bwMode="auto">
              <a:xfrm rot="5400000">
                <a:off x="-477" y="1917"/>
                <a:ext cx="3834" cy="0"/>
              </a:xfrm>
              <a:prstGeom prst="line">
                <a:avLst/>
              </a:prstGeom>
              <a:noFill/>
              <a:ln w="222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906" name="Line 151"/>
              <p:cNvSpPr>
                <a:spLocks noChangeShapeType="1"/>
              </p:cNvSpPr>
              <p:nvPr/>
            </p:nvSpPr>
            <p:spPr bwMode="auto">
              <a:xfrm rot="5400000">
                <a:off x="-542" y="1917"/>
                <a:ext cx="383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907" name="Line 152"/>
              <p:cNvSpPr>
                <a:spLocks noChangeShapeType="1"/>
              </p:cNvSpPr>
              <p:nvPr/>
            </p:nvSpPr>
            <p:spPr bwMode="auto">
              <a:xfrm rot="5400000">
                <a:off x="-509" y="1917"/>
                <a:ext cx="383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908" name="Line 153"/>
              <p:cNvSpPr>
                <a:spLocks noChangeShapeType="1"/>
              </p:cNvSpPr>
              <p:nvPr/>
            </p:nvSpPr>
            <p:spPr bwMode="auto">
              <a:xfrm rot="5400000">
                <a:off x="-568" y="1917"/>
                <a:ext cx="383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909" name="Line 154"/>
              <p:cNvSpPr>
                <a:spLocks noChangeShapeType="1"/>
              </p:cNvSpPr>
              <p:nvPr/>
            </p:nvSpPr>
            <p:spPr bwMode="auto">
              <a:xfrm rot="5400000">
                <a:off x="-600" y="1917"/>
                <a:ext cx="383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910" name="Line 155"/>
              <p:cNvSpPr>
                <a:spLocks noChangeShapeType="1"/>
              </p:cNvSpPr>
              <p:nvPr/>
            </p:nvSpPr>
            <p:spPr bwMode="auto">
              <a:xfrm rot="5400000">
                <a:off x="-634" y="1917"/>
                <a:ext cx="3834" cy="0"/>
              </a:xfrm>
              <a:prstGeom prst="line">
                <a:avLst/>
              </a:prstGeom>
              <a:noFill/>
              <a:ln w="222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911" name="Line 156"/>
              <p:cNvSpPr>
                <a:spLocks noChangeShapeType="1"/>
              </p:cNvSpPr>
              <p:nvPr/>
            </p:nvSpPr>
            <p:spPr bwMode="auto">
              <a:xfrm rot="5400000">
                <a:off x="-698" y="1917"/>
                <a:ext cx="383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912" name="Line 157"/>
              <p:cNvSpPr>
                <a:spLocks noChangeShapeType="1"/>
              </p:cNvSpPr>
              <p:nvPr/>
            </p:nvSpPr>
            <p:spPr bwMode="auto">
              <a:xfrm rot="5400000">
                <a:off x="-666" y="1917"/>
                <a:ext cx="383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913" name="Line 158"/>
              <p:cNvSpPr>
                <a:spLocks noChangeShapeType="1"/>
              </p:cNvSpPr>
              <p:nvPr/>
            </p:nvSpPr>
            <p:spPr bwMode="auto">
              <a:xfrm rot="5400000">
                <a:off x="-731" y="1917"/>
                <a:ext cx="383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914" name="Line 159"/>
              <p:cNvSpPr>
                <a:spLocks noChangeShapeType="1"/>
              </p:cNvSpPr>
              <p:nvPr/>
            </p:nvSpPr>
            <p:spPr bwMode="auto">
              <a:xfrm rot="5400000">
                <a:off x="-762" y="1917"/>
                <a:ext cx="383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915" name="Line 160"/>
              <p:cNvSpPr>
                <a:spLocks noChangeShapeType="1"/>
              </p:cNvSpPr>
              <p:nvPr/>
            </p:nvSpPr>
            <p:spPr bwMode="auto">
              <a:xfrm rot="5400000">
                <a:off x="-797" y="1917"/>
                <a:ext cx="3834" cy="0"/>
              </a:xfrm>
              <a:prstGeom prst="line">
                <a:avLst/>
              </a:prstGeom>
              <a:noFill/>
              <a:ln w="222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916" name="Line 161"/>
              <p:cNvSpPr>
                <a:spLocks noChangeShapeType="1"/>
              </p:cNvSpPr>
              <p:nvPr/>
            </p:nvSpPr>
            <p:spPr bwMode="auto">
              <a:xfrm rot="5400000">
                <a:off x="-861" y="1917"/>
                <a:ext cx="383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917" name="Line 162"/>
              <p:cNvSpPr>
                <a:spLocks noChangeShapeType="1"/>
              </p:cNvSpPr>
              <p:nvPr/>
            </p:nvSpPr>
            <p:spPr bwMode="auto">
              <a:xfrm rot="5400000">
                <a:off x="-829" y="1917"/>
                <a:ext cx="383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918" name="Line 163"/>
              <p:cNvSpPr>
                <a:spLocks noChangeShapeType="1"/>
              </p:cNvSpPr>
              <p:nvPr/>
            </p:nvSpPr>
            <p:spPr bwMode="auto">
              <a:xfrm rot="5400000">
                <a:off x="-894" y="1917"/>
                <a:ext cx="383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919" name="Line 164"/>
              <p:cNvSpPr>
                <a:spLocks noChangeShapeType="1"/>
              </p:cNvSpPr>
              <p:nvPr/>
            </p:nvSpPr>
            <p:spPr bwMode="auto">
              <a:xfrm rot="5400000">
                <a:off x="-926" y="1917"/>
                <a:ext cx="383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920" name="Line 165"/>
              <p:cNvSpPr>
                <a:spLocks noChangeShapeType="1"/>
              </p:cNvSpPr>
              <p:nvPr/>
            </p:nvSpPr>
            <p:spPr bwMode="auto">
              <a:xfrm rot="5400000">
                <a:off x="-960" y="1917"/>
                <a:ext cx="3834" cy="0"/>
              </a:xfrm>
              <a:prstGeom prst="line">
                <a:avLst/>
              </a:prstGeom>
              <a:noFill/>
              <a:ln w="222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921" name="Line 166"/>
              <p:cNvSpPr>
                <a:spLocks noChangeShapeType="1"/>
              </p:cNvSpPr>
              <p:nvPr/>
            </p:nvSpPr>
            <p:spPr bwMode="auto">
              <a:xfrm rot="5400000">
                <a:off x="-1024" y="1917"/>
                <a:ext cx="383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922" name="Line 167"/>
              <p:cNvSpPr>
                <a:spLocks noChangeShapeType="1"/>
              </p:cNvSpPr>
              <p:nvPr/>
            </p:nvSpPr>
            <p:spPr bwMode="auto">
              <a:xfrm rot="5400000">
                <a:off x="-998" y="1917"/>
                <a:ext cx="383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923" name="Line 168"/>
              <p:cNvSpPr>
                <a:spLocks noChangeShapeType="1"/>
              </p:cNvSpPr>
              <p:nvPr/>
            </p:nvSpPr>
            <p:spPr bwMode="auto">
              <a:xfrm rot="5400000">
                <a:off x="-1056" y="1917"/>
                <a:ext cx="383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924" name="Line 169"/>
              <p:cNvSpPr>
                <a:spLocks noChangeShapeType="1"/>
              </p:cNvSpPr>
              <p:nvPr/>
            </p:nvSpPr>
            <p:spPr bwMode="auto">
              <a:xfrm rot="5400000">
                <a:off x="-1088" y="1917"/>
                <a:ext cx="383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925" name="Line 170"/>
              <p:cNvSpPr>
                <a:spLocks noChangeShapeType="1"/>
              </p:cNvSpPr>
              <p:nvPr/>
            </p:nvSpPr>
            <p:spPr bwMode="auto">
              <a:xfrm rot="5400000">
                <a:off x="-1123" y="1917"/>
                <a:ext cx="3834" cy="0"/>
              </a:xfrm>
              <a:prstGeom prst="line">
                <a:avLst/>
              </a:prstGeom>
              <a:noFill/>
              <a:ln w="222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926" name="Line 171"/>
              <p:cNvSpPr>
                <a:spLocks noChangeShapeType="1"/>
              </p:cNvSpPr>
              <p:nvPr/>
            </p:nvSpPr>
            <p:spPr bwMode="auto">
              <a:xfrm rot="5400000">
                <a:off x="-1181" y="1917"/>
                <a:ext cx="383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927" name="Line 172"/>
              <p:cNvSpPr>
                <a:spLocks noChangeShapeType="1"/>
              </p:cNvSpPr>
              <p:nvPr/>
            </p:nvSpPr>
            <p:spPr bwMode="auto">
              <a:xfrm rot="5400000">
                <a:off x="-1155" y="1917"/>
                <a:ext cx="383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928" name="Line 173"/>
              <p:cNvSpPr>
                <a:spLocks noChangeShapeType="1"/>
              </p:cNvSpPr>
              <p:nvPr/>
            </p:nvSpPr>
            <p:spPr bwMode="auto">
              <a:xfrm rot="5400000">
                <a:off x="-1208" y="1917"/>
                <a:ext cx="383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929" name="Line 174"/>
              <p:cNvSpPr>
                <a:spLocks noChangeShapeType="1"/>
              </p:cNvSpPr>
              <p:nvPr/>
            </p:nvSpPr>
            <p:spPr bwMode="auto">
              <a:xfrm rot="5400000">
                <a:off x="-1239" y="1917"/>
                <a:ext cx="383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930" name="Line 175"/>
              <p:cNvSpPr>
                <a:spLocks noChangeShapeType="1"/>
              </p:cNvSpPr>
              <p:nvPr/>
            </p:nvSpPr>
            <p:spPr bwMode="auto">
              <a:xfrm rot="5400000">
                <a:off x="-1274" y="1917"/>
                <a:ext cx="3834" cy="0"/>
              </a:xfrm>
              <a:prstGeom prst="line">
                <a:avLst/>
              </a:prstGeom>
              <a:noFill/>
              <a:ln w="222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931" name="Line 176"/>
              <p:cNvSpPr>
                <a:spLocks noChangeShapeType="1"/>
              </p:cNvSpPr>
              <p:nvPr/>
            </p:nvSpPr>
            <p:spPr bwMode="auto">
              <a:xfrm rot="5400000">
                <a:off x="-1338" y="1917"/>
                <a:ext cx="383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932" name="Line 177"/>
              <p:cNvSpPr>
                <a:spLocks noChangeShapeType="1"/>
              </p:cNvSpPr>
              <p:nvPr/>
            </p:nvSpPr>
            <p:spPr bwMode="auto">
              <a:xfrm rot="5400000">
                <a:off x="-1306" y="1917"/>
                <a:ext cx="383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933" name="Line 178"/>
              <p:cNvSpPr>
                <a:spLocks noChangeShapeType="1"/>
              </p:cNvSpPr>
              <p:nvPr/>
            </p:nvSpPr>
            <p:spPr bwMode="auto">
              <a:xfrm rot="5400000">
                <a:off x="-1371" y="1917"/>
                <a:ext cx="383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934" name="Line 179"/>
              <p:cNvSpPr>
                <a:spLocks noChangeShapeType="1"/>
              </p:cNvSpPr>
              <p:nvPr/>
            </p:nvSpPr>
            <p:spPr bwMode="auto">
              <a:xfrm rot="5400000">
                <a:off x="-1402" y="1917"/>
                <a:ext cx="383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935" name="Line 180"/>
              <p:cNvSpPr>
                <a:spLocks noChangeShapeType="1"/>
              </p:cNvSpPr>
              <p:nvPr/>
            </p:nvSpPr>
            <p:spPr bwMode="auto">
              <a:xfrm rot="5400000">
                <a:off x="-1437" y="1917"/>
                <a:ext cx="3834" cy="0"/>
              </a:xfrm>
              <a:prstGeom prst="line">
                <a:avLst/>
              </a:prstGeom>
              <a:noFill/>
              <a:ln w="222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936" name="Line 181"/>
              <p:cNvSpPr>
                <a:spLocks noChangeShapeType="1"/>
              </p:cNvSpPr>
              <p:nvPr/>
            </p:nvSpPr>
            <p:spPr bwMode="auto">
              <a:xfrm rot="5400000">
                <a:off x="-1501" y="1917"/>
                <a:ext cx="383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937" name="Line 182"/>
              <p:cNvSpPr>
                <a:spLocks noChangeShapeType="1"/>
              </p:cNvSpPr>
              <p:nvPr/>
            </p:nvSpPr>
            <p:spPr bwMode="auto">
              <a:xfrm rot="5400000">
                <a:off x="-1469" y="1917"/>
                <a:ext cx="383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938" name="Line 183"/>
              <p:cNvSpPr>
                <a:spLocks noChangeShapeType="1"/>
              </p:cNvSpPr>
              <p:nvPr/>
            </p:nvSpPr>
            <p:spPr bwMode="auto">
              <a:xfrm rot="5400000">
                <a:off x="-1528" y="1917"/>
                <a:ext cx="383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939" name="Line 184"/>
              <p:cNvSpPr>
                <a:spLocks noChangeShapeType="1"/>
              </p:cNvSpPr>
              <p:nvPr/>
            </p:nvSpPr>
            <p:spPr bwMode="auto">
              <a:xfrm rot="5400000">
                <a:off x="-1559" y="1917"/>
                <a:ext cx="383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940" name="Line 185"/>
              <p:cNvSpPr>
                <a:spLocks noChangeShapeType="1"/>
              </p:cNvSpPr>
              <p:nvPr/>
            </p:nvSpPr>
            <p:spPr bwMode="auto">
              <a:xfrm rot="5400000">
                <a:off x="-1588" y="1917"/>
                <a:ext cx="3834" cy="0"/>
              </a:xfrm>
              <a:prstGeom prst="line">
                <a:avLst/>
              </a:prstGeom>
              <a:noFill/>
              <a:ln w="222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941" name="Line 186"/>
              <p:cNvSpPr>
                <a:spLocks noChangeShapeType="1"/>
              </p:cNvSpPr>
              <p:nvPr/>
            </p:nvSpPr>
            <p:spPr bwMode="auto">
              <a:xfrm rot="5400000">
                <a:off x="-1658" y="1917"/>
                <a:ext cx="383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942" name="Line 187"/>
              <p:cNvSpPr>
                <a:spLocks noChangeShapeType="1"/>
              </p:cNvSpPr>
              <p:nvPr/>
            </p:nvSpPr>
            <p:spPr bwMode="auto">
              <a:xfrm rot="5400000">
                <a:off x="-1626" y="1917"/>
                <a:ext cx="383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943" name="Line 188"/>
              <p:cNvSpPr>
                <a:spLocks noChangeShapeType="1"/>
              </p:cNvSpPr>
              <p:nvPr/>
            </p:nvSpPr>
            <p:spPr bwMode="auto">
              <a:xfrm rot="5400000">
                <a:off x="-1690" y="1917"/>
                <a:ext cx="383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944" name="Line 189"/>
              <p:cNvSpPr>
                <a:spLocks noChangeShapeType="1"/>
              </p:cNvSpPr>
              <p:nvPr/>
            </p:nvSpPr>
            <p:spPr bwMode="auto">
              <a:xfrm rot="5400000">
                <a:off x="-1722" y="1917"/>
                <a:ext cx="383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945" name="Line 190"/>
              <p:cNvSpPr>
                <a:spLocks noChangeShapeType="1"/>
              </p:cNvSpPr>
              <p:nvPr/>
            </p:nvSpPr>
            <p:spPr bwMode="auto">
              <a:xfrm rot="5400000">
                <a:off x="-1818" y="1917"/>
                <a:ext cx="383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946" name="Line 191"/>
              <p:cNvSpPr>
                <a:spLocks noChangeShapeType="1"/>
              </p:cNvSpPr>
              <p:nvPr/>
            </p:nvSpPr>
            <p:spPr bwMode="auto">
              <a:xfrm rot="5400000">
                <a:off x="-1786" y="1917"/>
                <a:ext cx="383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947" name="Line 192"/>
              <p:cNvSpPr>
                <a:spLocks noChangeShapeType="1"/>
              </p:cNvSpPr>
              <p:nvPr/>
            </p:nvSpPr>
            <p:spPr bwMode="auto">
              <a:xfrm rot="5400000">
                <a:off x="-1851" y="1917"/>
                <a:ext cx="383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948" name="Line 193"/>
              <p:cNvSpPr>
                <a:spLocks noChangeShapeType="1"/>
              </p:cNvSpPr>
              <p:nvPr/>
            </p:nvSpPr>
            <p:spPr bwMode="auto">
              <a:xfrm rot="5400000">
                <a:off x="-1883" y="1917"/>
                <a:ext cx="383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949" name="Line 194"/>
              <p:cNvSpPr>
                <a:spLocks noChangeShapeType="1"/>
              </p:cNvSpPr>
              <p:nvPr/>
            </p:nvSpPr>
            <p:spPr bwMode="auto">
              <a:xfrm rot="5400000">
                <a:off x="-1917" y="1917"/>
                <a:ext cx="3834" cy="0"/>
              </a:xfrm>
              <a:prstGeom prst="line">
                <a:avLst/>
              </a:prstGeom>
              <a:noFill/>
              <a:ln w="222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950" name="Line 195"/>
              <p:cNvSpPr>
                <a:spLocks noChangeShapeType="1"/>
              </p:cNvSpPr>
              <p:nvPr/>
            </p:nvSpPr>
            <p:spPr bwMode="auto">
              <a:xfrm rot="5400000">
                <a:off x="644" y="1917"/>
                <a:ext cx="3834" cy="0"/>
              </a:xfrm>
              <a:prstGeom prst="line">
                <a:avLst/>
              </a:prstGeom>
              <a:noFill/>
              <a:ln w="222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951" name="Line 196"/>
              <p:cNvSpPr>
                <a:spLocks noChangeShapeType="1"/>
              </p:cNvSpPr>
              <p:nvPr/>
            </p:nvSpPr>
            <p:spPr bwMode="auto">
              <a:xfrm rot="5400000">
                <a:off x="574" y="1917"/>
                <a:ext cx="383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952" name="Line 197"/>
              <p:cNvSpPr>
                <a:spLocks noChangeShapeType="1"/>
              </p:cNvSpPr>
              <p:nvPr/>
            </p:nvSpPr>
            <p:spPr bwMode="auto">
              <a:xfrm rot="5400000">
                <a:off x="606" y="1917"/>
                <a:ext cx="383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953" name="Line 198"/>
              <p:cNvSpPr>
                <a:spLocks noChangeShapeType="1"/>
              </p:cNvSpPr>
              <p:nvPr/>
            </p:nvSpPr>
            <p:spPr bwMode="auto">
              <a:xfrm rot="5400000">
                <a:off x="547" y="1917"/>
                <a:ext cx="383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954" name="Line 199"/>
              <p:cNvSpPr>
                <a:spLocks noChangeShapeType="1"/>
              </p:cNvSpPr>
              <p:nvPr/>
            </p:nvSpPr>
            <p:spPr bwMode="auto">
              <a:xfrm rot="5400000">
                <a:off x="516" y="1917"/>
                <a:ext cx="383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955" name="Line 200"/>
              <p:cNvSpPr>
                <a:spLocks noChangeShapeType="1"/>
              </p:cNvSpPr>
              <p:nvPr/>
            </p:nvSpPr>
            <p:spPr bwMode="auto">
              <a:xfrm rot="5400000">
                <a:off x="487" y="1917"/>
                <a:ext cx="3834" cy="0"/>
              </a:xfrm>
              <a:prstGeom prst="line">
                <a:avLst/>
              </a:prstGeom>
              <a:noFill/>
              <a:ln w="222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956" name="Line 201"/>
              <p:cNvSpPr>
                <a:spLocks noChangeShapeType="1"/>
              </p:cNvSpPr>
              <p:nvPr/>
            </p:nvSpPr>
            <p:spPr bwMode="auto">
              <a:xfrm rot="5400000">
                <a:off x="422" y="1917"/>
                <a:ext cx="383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957" name="Line 202"/>
              <p:cNvSpPr>
                <a:spLocks noChangeShapeType="1"/>
              </p:cNvSpPr>
              <p:nvPr/>
            </p:nvSpPr>
            <p:spPr bwMode="auto">
              <a:xfrm rot="5400000">
                <a:off x="448" y="1917"/>
                <a:ext cx="383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958" name="Line 203"/>
              <p:cNvSpPr>
                <a:spLocks noChangeShapeType="1"/>
              </p:cNvSpPr>
              <p:nvPr/>
            </p:nvSpPr>
            <p:spPr bwMode="auto">
              <a:xfrm rot="5400000">
                <a:off x="390" y="1917"/>
                <a:ext cx="383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959" name="Line 204"/>
              <p:cNvSpPr>
                <a:spLocks noChangeShapeType="1"/>
              </p:cNvSpPr>
              <p:nvPr/>
            </p:nvSpPr>
            <p:spPr bwMode="auto">
              <a:xfrm rot="5400000">
                <a:off x="358" y="1917"/>
                <a:ext cx="383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960" name="Line 205"/>
              <p:cNvSpPr>
                <a:spLocks noChangeShapeType="1"/>
              </p:cNvSpPr>
              <p:nvPr/>
            </p:nvSpPr>
            <p:spPr bwMode="auto">
              <a:xfrm rot="5400000">
                <a:off x="291" y="1917"/>
                <a:ext cx="383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961" name="Line 206"/>
              <p:cNvSpPr>
                <a:spLocks noChangeShapeType="1"/>
              </p:cNvSpPr>
              <p:nvPr/>
            </p:nvSpPr>
            <p:spPr bwMode="auto">
              <a:xfrm rot="5400000">
                <a:off x="956" y="1917"/>
                <a:ext cx="3834" cy="0"/>
              </a:xfrm>
              <a:prstGeom prst="line">
                <a:avLst/>
              </a:prstGeom>
              <a:noFill/>
              <a:ln w="222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962" name="Line 207"/>
              <p:cNvSpPr>
                <a:spLocks noChangeShapeType="1"/>
              </p:cNvSpPr>
              <p:nvPr/>
            </p:nvSpPr>
            <p:spPr bwMode="auto">
              <a:xfrm rot="5400000">
                <a:off x="892" y="1917"/>
                <a:ext cx="383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963" name="Line 208"/>
              <p:cNvSpPr>
                <a:spLocks noChangeShapeType="1"/>
              </p:cNvSpPr>
              <p:nvPr/>
            </p:nvSpPr>
            <p:spPr bwMode="auto">
              <a:xfrm rot="5400000">
                <a:off x="924" y="1917"/>
                <a:ext cx="383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964" name="Line 209"/>
              <p:cNvSpPr>
                <a:spLocks noChangeShapeType="1"/>
              </p:cNvSpPr>
              <p:nvPr/>
            </p:nvSpPr>
            <p:spPr bwMode="auto">
              <a:xfrm rot="5400000">
                <a:off x="859" y="1917"/>
                <a:ext cx="383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965" name="Line 210"/>
              <p:cNvSpPr>
                <a:spLocks noChangeShapeType="1"/>
              </p:cNvSpPr>
              <p:nvPr/>
            </p:nvSpPr>
            <p:spPr bwMode="auto">
              <a:xfrm rot="5400000">
                <a:off x="834" y="1917"/>
                <a:ext cx="383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966" name="Line 211"/>
              <p:cNvSpPr>
                <a:spLocks noChangeShapeType="1"/>
              </p:cNvSpPr>
              <p:nvPr/>
            </p:nvSpPr>
            <p:spPr bwMode="auto">
              <a:xfrm rot="5400000">
                <a:off x="805" y="1917"/>
                <a:ext cx="3834" cy="0"/>
              </a:xfrm>
              <a:prstGeom prst="line">
                <a:avLst/>
              </a:prstGeom>
              <a:noFill/>
              <a:ln w="222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967" name="Line 212"/>
              <p:cNvSpPr>
                <a:spLocks noChangeShapeType="1"/>
              </p:cNvSpPr>
              <p:nvPr/>
            </p:nvSpPr>
            <p:spPr bwMode="auto">
              <a:xfrm rot="5400000">
                <a:off x="740" y="1917"/>
                <a:ext cx="383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968" name="Line 213"/>
              <p:cNvSpPr>
                <a:spLocks noChangeShapeType="1"/>
              </p:cNvSpPr>
              <p:nvPr/>
            </p:nvSpPr>
            <p:spPr bwMode="auto">
              <a:xfrm rot="5400000">
                <a:off x="766" y="1917"/>
                <a:ext cx="383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969" name="Line 214"/>
              <p:cNvSpPr>
                <a:spLocks noChangeShapeType="1"/>
              </p:cNvSpPr>
              <p:nvPr/>
            </p:nvSpPr>
            <p:spPr bwMode="auto">
              <a:xfrm rot="5400000">
                <a:off x="701" y="1917"/>
                <a:ext cx="383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970" name="Line 215"/>
              <p:cNvSpPr>
                <a:spLocks noChangeShapeType="1"/>
              </p:cNvSpPr>
              <p:nvPr/>
            </p:nvSpPr>
            <p:spPr bwMode="auto">
              <a:xfrm rot="5400000">
                <a:off x="670" y="1917"/>
                <a:ext cx="3834"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71707" name="Text Box 216"/>
            <p:cNvSpPr txBox="1">
              <a:spLocks noChangeArrowheads="1"/>
            </p:cNvSpPr>
            <p:nvPr/>
          </p:nvSpPr>
          <p:spPr bwMode="auto">
            <a:xfrm>
              <a:off x="542" y="3648"/>
              <a:ext cx="1887"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ts val="575"/>
                </a:spcBef>
                <a:buClr>
                  <a:schemeClr val="accent1"/>
                </a:buClr>
                <a:buSzPct val="85000"/>
                <a:buFont typeface="Wingdings 2" panose="05020102010507070707" pitchFamily="18" charset="2"/>
                <a:buChar char=""/>
                <a:defRPr sz="2600">
                  <a:solidFill>
                    <a:schemeClr val="tx1"/>
                  </a:solidFill>
                  <a:latin typeface="Arial" panose="020B0604020202020204" pitchFamily="34" charset="0"/>
                  <a:ea typeface="宋体" panose="02010600030101010101" pitchFamily="2" charset="-122"/>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ts val="375"/>
                </a:spcBef>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
                  <a:srgbClr val="FF0000"/>
                </a:buClr>
                <a:buSzPct val="130000"/>
                <a:buFont typeface="Monotype Sorts" pitchFamily="2" charset="2"/>
                <a:buNone/>
              </a:pPr>
              <a:r>
                <a:rPr lang="zh-CN" altLang="en-US" sz="2000"/>
                <a:t>定容气体压强～温度曲线</a:t>
              </a:r>
              <a:endParaRPr lang="zh-CN" altLang="en-US" sz="2400"/>
            </a:p>
          </p:txBody>
        </p:sp>
        <p:sp>
          <p:nvSpPr>
            <p:cNvPr id="71708" name="Text Box 217"/>
            <p:cNvSpPr txBox="1">
              <a:spLocks noChangeArrowheads="1"/>
            </p:cNvSpPr>
            <p:nvPr/>
          </p:nvSpPr>
          <p:spPr bwMode="auto">
            <a:xfrm>
              <a:off x="7" y="3421"/>
              <a:ext cx="365"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spcBef>
                  <a:spcPts val="575"/>
                </a:spcBef>
                <a:buClr>
                  <a:schemeClr val="accent1"/>
                </a:buClr>
                <a:buSzPct val="85000"/>
                <a:buFont typeface="Wingdings 2" panose="05020102010507070707" pitchFamily="18" charset="2"/>
                <a:buChar char=""/>
                <a:defRPr sz="2600">
                  <a:solidFill>
                    <a:schemeClr val="tx1"/>
                  </a:solidFill>
                  <a:latin typeface="Arial" panose="020B0604020202020204" pitchFamily="34" charset="0"/>
                  <a:ea typeface="宋体" panose="02010600030101010101" pitchFamily="2" charset="-122"/>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ts val="375"/>
                </a:spcBef>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
                  <a:srgbClr val="FF0000"/>
                </a:buClr>
                <a:buSzPct val="130000"/>
                <a:buFont typeface="Monotype Sorts" pitchFamily="2" charset="2"/>
                <a:buNone/>
              </a:pPr>
              <a:r>
                <a:rPr lang="en-US" altLang="zh-CN" sz="1200"/>
                <a:t>1.0000</a:t>
              </a:r>
            </a:p>
          </p:txBody>
        </p:sp>
        <p:sp>
          <p:nvSpPr>
            <p:cNvPr id="71709" name="Text Box 218"/>
            <p:cNvSpPr txBox="1">
              <a:spLocks noChangeArrowheads="1"/>
            </p:cNvSpPr>
            <p:nvPr/>
          </p:nvSpPr>
          <p:spPr bwMode="auto">
            <a:xfrm>
              <a:off x="6" y="1042"/>
              <a:ext cx="358"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spcBef>
                  <a:spcPts val="575"/>
                </a:spcBef>
                <a:buClr>
                  <a:schemeClr val="accent1"/>
                </a:buClr>
                <a:buSzPct val="85000"/>
                <a:buFont typeface="Wingdings 2" panose="05020102010507070707" pitchFamily="18" charset="2"/>
                <a:buChar char=""/>
                <a:defRPr sz="2600">
                  <a:solidFill>
                    <a:schemeClr val="tx1"/>
                  </a:solidFill>
                  <a:latin typeface="Arial" panose="020B0604020202020204" pitchFamily="34" charset="0"/>
                  <a:ea typeface="宋体" panose="02010600030101010101" pitchFamily="2" charset="-122"/>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ts val="375"/>
                </a:spcBef>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
                  <a:srgbClr val="FF0000"/>
                </a:buClr>
                <a:buSzPct val="130000"/>
                <a:buFont typeface="Monotype Sorts" pitchFamily="2" charset="2"/>
                <a:buNone/>
              </a:pPr>
              <a:r>
                <a:rPr lang="en-US" altLang="zh-CN" sz="1200"/>
                <a:t>1.1500</a:t>
              </a:r>
              <a:endParaRPr lang="en-US" altLang="zh-CN" sz="2400"/>
            </a:p>
          </p:txBody>
        </p:sp>
        <p:sp>
          <p:nvSpPr>
            <p:cNvPr id="71710" name="Text Box 219"/>
            <p:cNvSpPr txBox="1">
              <a:spLocks noChangeArrowheads="1"/>
            </p:cNvSpPr>
            <p:nvPr/>
          </p:nvSpPr>
          <p:spPr bwMode="auto">
            <a:xfrm>
              <a:off x="0" y="234"/>
              <a:ext cx="374"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spcBef>
                  <a:spcPts val="575"/>
                </a:spcBef>
                <a:buClr>
                  <a:schemeClr val="accent1"/>
                </a:buClr>
                <a:buSzPct val="85000"/>
                <a:buFont typeface="Wingdings 2" panose="05020102010507070707" pitchFamily="18" charset="2"/>
                <a:buChar char=""/>
                <a:defRPr sz="2600">
                  <a:solidFill>
                    <a:schemeClr val="tx1"/>
                  </a:solidFill>
                  <a:latin typeface="Arial" panose="020B0604020202020204" pitchFamily="34" charset="0"/>
                  <a:ea typeface="宋体" panose="02010600030101010101" pitchFamily="2" charset="-122"/>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ts val="375"/>
                </a:spcBef>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
                  <a:srgbClr val="FF0000"/>
                </a:buClr>
                <a:buSzPct val="130000"/>
                <a:buFont typeface="Monotype Sorts" pitchFamily="2" charset="2"/>
                <a:buNone/>
              </a:pPr>
              <a:r>
                <a:rPr lang="en-US" altLang="zh-CN" sz="1200"/>
                <a:t>1.2000</a:t>
              </a:r>
              <a:endParaRPr lang="en-US" altLang="zh-CN" sz="2400"/>
            </a:p>
          </p:txBody>
        </p:sp>
        <p:sp>
          <p:nvSpPr>
            <p:cNvPr id="71711" name="Text Box 220"/>
            <p:cNvSpPr txBox="1">
              <a:spLocks noChangeArrowheads="1"/>
            </p:cNvSpPr>
            <p:nvPr/>
          </p:nvSpPr>
          <p:spPr bwMode="auto">
            <a:xfrm>
              <a:off x="17" y="1850"/>
              <a:ext cx="345"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spcBef>
                  <a:spcPts val="575"/>
                </a:spcBef>
                <a:buClr>
                  <a:schemeClr val="accent1"/>
                </a:buClr>
                <a:buSzPct val="85000"/>
                <a:buFont typeface="Wingdings 2" panose="05020102010507070707" pitchFamily="18" charset="2"/>
                <a:buChar char=""/>
                <a:defRPr sz="2600">
                  <a:solidFill>
                    <a:schemeClr val="tx1"/>
                  </a:solidFill>
                  <a:latin typeface="Arial" panose="020B0604020202020204" pitchFamily="34" charset="0"/>
                  <a:ea typeface="宋体" panose="02010600030101010101" pitchFamily="2" charset="-122"/>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ts val="375"/>
                </a:spcBef>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
                  <a:srgbClr val="FF0000"/>
                </a:buClr>
                <a:buSzPct val="130000"/>
                <a:buFont typeface="Monotype Sorts" pitchFamily="2" charset="2"/>
                <a:buNone/>
              </a:pPr>
              <a:r>
                <a:rPr lang="en-US" altLang="zh-CN" sz="1200"/>
                <a:t>1.1000</a:t>
              </a:r>
              <a:endParaRPr lang="en-US" altLang="zh-CN" sz="2400"/>
            </a:p>
          </p:txBody>
        </p:sp>
        <p:sp>
          <p:nvSpPr>
            <p:cNvPr id="71712" name="Text Box 221"/>
            <p:cNvSpPr txBox="1">
              <a:spLocks noChangeArrowheads="1"/>
            </p:cNvSpPr>
            <p:nvPr/>
          </p:nvSpPr>
          <p:spPr bwMode="auto">
            <a:xfrm>
              <a:off x="21" y="2631"/>
              <a:ext cx="325"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spcBef>
                  <a:spcPts val="575"/>
                </a:spcBef>
                <a:buClr>
                  <a:schemeClr val="accent1"/>
                </a:buClr>
                <a:buSzPct val="85000"/>
                <a:buFont typeface="Wingdings 2" panose="05020102010507070707" pitchFamily="18" charset="2"/>
                <a:buChar char=""/>
                <a:defRPr sz="2600">
                  <a:solidFill>
                    <a:schemeClr val="tx1"/>
                  </a:solidFill>
                  <a:latin typeface="Arial" panose="020B0604020202020204" pitchFamily="34" charset="0"/>
                  <a:ea typeface="宋体" panose="02010600030101010101" pitchFamily="2" charset="-122"/>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ts val="375"/>
                </a:spcBef>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
                  <a:srgbClr val="FF0000"/>
                </a:buClr>
                <a:buSzPct val="130000"/>
                <a:buFont typeface="Monotype Sorts" pitchFamily="2" charset="2"/>
                <a:buNone/>
              </a:pPr>
              <a:r>
                <a:rPr lang="en-US" altLang="zh-CN" sz="1200"/>
                <a:t>1.0500</a:t>
              </a:r>
              <a:endParaRPr lang="en-US" altLang="zh-CN" sz="2400"/>
            </a:p>
          </p:txBody>
        </p:sp>
        <p:sp>
          <p:nvSpPr>
            <p:cNvPr id="71713" name="Rectangle 222"/>
            <p:cNvSpPr>
              <a:spLocks noChangeArrowheads="1"/>
            </p:cNvSpPr>
            <p:nvPr/>
          </p:nvSpPr>
          <p:spPr bwMode="auto">
            <a:xfrm>
              <a:off x="1308" y="133"/>
              <a:ext cx="170" cy="294"/>
            </a:xfrm>
            <a:prstGeom prst="rect">
              <a:avLst/>
            </a:prstGeom>
            <a:noFill/>
            <a:ln w="9525">
              <a:solidFill>
                <a:srgbClr val="ECB044"/>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spcBef>
                  <a:spcPts val="575"/>
                </a:spcBef>
                <a:buClr>
                  <a:schemeClr val="accent1"/>
                </a:buClr>
                <a:buSzPct val="85000"/>
                <a:buFont typeface="Wingdings 2" panose="05020102010507070707" pitchFamily="18" charset="2"/>
                <a:buChar char=""/>
                <a:defRPr sz="2600">
                  <a:solidFill>
                    <a:schemeClr val="tx1"/>
                  </a:solidFill>
                  <a:latin typeface="Arial" panose="020B0604020202020204" pitchFamily="34" charset="0"/>
                  <a:ea typeface="宋体" panose="02010600030101010101" pitchFamily="2" charset="-122"/>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ts val="375"/>
                </a:spcBef>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
                  <a:srgbClr val="FF0000"/>
                </a:buClr>
                <a:buSzPct val="130000"/>
                <a:buFont typeface="Monotype Sorts" pitchFamily="2" charset="2"/>
                <a:buNone/>
              </a:pPr>
              <a:r>
                <a:rPr lang="zh-CN" altLang="en-US" sz="2400"/>
                <a:t> </a:t>
              </a:r>
              <a:endParaRPr lang="en-US" altLang="zh-CN" sz="2000"/>
            </a:p>
          </p:txBody>
        </p:sp>
        <p:sp>
          <p:nvSpPr>
            <p:cNvPr id="71714" name="Line 223"/>
            <p:cNvSpPr>
              <a:spLocks noChangeShapeType="1"/>
            </p:cNvSpPr>
            <p:nvPr/>
          </p:nvSpPr>
          <p:spPr bwMode="auto">
            <a:xfrm flipV="1">
              <a:off x="344" y="128"/>
              <a:ext cx="0" cy="3376"/>
            </a:xfrm>
            <a:prstGeom prst="line">
              <a:avLst/>
            </a:prstGeom>
            <a:noFill/>
            <a:ln w="22225">
              <a:solidFill>
                <a:srgbClr val="000000"/>
              </a:solidFill>
              <a:round/>
              <a:headEnd/>
              <a:tailEnd type="stealth" w="lg" len="lg"/>
            </a:ln>
            <a:extLst>
              <a:ext uri="{909E8E84-426E-40DD-AFC4-6F175D3DCCD1}">
                <a14:hiddenFill xmlns:a14="http://schemas.microsoft.com/office/drawing/2010/main">
                  <a:noFill/>
                </a14:hiddenFill>
              </a:ext>
            </a:extLst>
          </p:spPr>
          <p:txBody>
            <a:bodyPr/>
            <a:lstStyle/>
            <a:p>
              <a:endParaRPr lang="zh-CN" altLang="en-US"/>
            </a:p>
          </p:txBody>
        </p:sp>
        <p:sp>
          <p:nvSpPr>
            <p:cNvPr id="71715" name="Text Box 224"/>
            <p:cNvSpPr txBox="1">
              <a:spLocks noChangeArrowheads="1"/>
            </p:cNvSpPr>
            <p:nvPr/>
          </p:nvSpPr>
          <p:spPr bwMode="auto">
            <a:xfrm>
              <a:off x="119" y="0"/>
              <a:ext cx="67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ts val="575"/>
                </a:spcBef>
                <a:buClr>
                  <a:schemeClr val="accent1"/>
                </a:buClr>
                <a:buSzPct val="85000"/>
                <a:buFont typeface="Wingdings 2" panose="05020102010507070707" pitchFamily="18" charset="2"/>
                <a:buChar char=""/>
                <a:defRPr sz="2600">
                  <a:solidFill>
                    <a:schemeClr val="tx1"/>
                  </a:solidFill>
                  <a:latin typeface="Arial" panose="020B0604020202020204" pitchFamily="34" charset="0"/>
                  <a:ea typeface="宋体" panose="02010600030101010101" pitchFamily="2" charset="-122"/>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ts val="375"/>
                </a:spcBef>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
                  <a:srgbClr val="FF0000"/>
                </a:buClr>
                <a:buSzPct val="130000"/>
                <a:buFont typeface="Monotype Sorts" pitchFamily="2" charset="2"/>
                <a:buNone/>
              </a:pPr>
              <a:r>
                <a:rPr lang="en-US" altLang="zh-CN" sz="2000" i="1"/>
                <a:t>P</a:t>
              </a:r>
              <a:r>
                <a:rPr lang="en-US" altLang="zh-CN" sz="2000"/>
                <a:t>(×10</a:t>
              </a:r>
              <a:r>
                <a:rPr lang="en-US" altLang="zh-CN" sz="2000" baseline="30000"/>
                <a:t>5</a:t>
              </a:r>
              <a:r>
                <a:rPr lang="en-US" altLang="zh-CN" sz="2000"/>
                <a:t>Pa)</a:t>
              </a:r>
              <a:endParaRPr lang="en-US" altLang="zh-CN" sz="2400"/>
            </a:p>
          </p:txBody>
        </p:sp>
        <p:sp>
          <p:nvSpPr>
            <p:cNvPr id="71716" name="Line 225"/>
            <p:cNvSpPr>
              <a:spLocks noChangeShapeType="1"/>
            </p:cNvSpPr>
            <p:nvPr/>
          </p:nvSpPr>
          <p:spPr bwMode="auto">
            <a:xfrm>
              <a:off x="338" y="3504"/>
              <a:ext cx="2539" cy="0"/>
            </a:xfrm>
            <a:prstGeom prst="line">
              <a:avLst/>
            </a:prstGeom>
            <a:noFill/>
            <a:ln w="22225">
              <a:solidFill>
                <a:srgbClr val="000000"/>
              </a:solidFill>
              <a:round/>
              <a:headEnd/>
              <a:tailEnd type="stealth" w="lg" len="lg"/>
            </a:ln>
            <a:extLst>
              <a:ext uri="{909E8E84-426E-40DD-AFC4-6F175D3DCCD1}">
                <a14:hiddenFill xmlns:a14="http://schemas.microsoft.com/office/drawing/2010/main">
                  <a:noFill/>
                </a14:hiddenFill>
              </a:ext>
            </a:extLst>
          </p:spPr>
          <p:txBody>
            <a:bodyPr/>
            <a:lstStyle/>
            <a:p>
              <a:endParaRPr lang="zh-CN" altLang="en-US"/>
            </a:p>
          </p:txBody>
        </p:sp>
        <p:sp>
          <p:nvSpPr>
            <p:cNvPr id="71717" name="Line 226"/>
            <p:cNvSpPr>
              <a:spLocks noChangeShapeType="1"/>
            </p:cNvSpPr>
            <p:nvPr/>
          </p:nvSpPr>
          <p:spPr bwMode="auto">
            <a:xfrm rot="5400000">
              <a:off x="341" y="2674"/>
              <a:ext cx="0" cy="37"/>
            </a:xfrm>
            <a:prstGeom prst="line">
              <a:avLst/>
            </a:prstGeom>
            <a:noFill/>
            <a:ln w="19050">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718" name="Line 227"/>
            <p:cNvSpPr>
              <a:spLocks noChangeShapeType="1"/>
            </p:cNvSpPr>
            <p:nvPr/>
          </p:nvSpPr>
          <p:spPr bwMode="auto">
            <a:xfrm rot="5400000">
              <a:off x="341" y="1070"/>
              <a:ext cx="0" cy="37"/>
            </a:xfrm>
            <a:prstGeom prst="line">
              <a:avLst/>
            </a:prstGeom>
            <a:noFill/>
            <a:ln w="19050">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719" name="Line 228"/>
            <p:cNvSpPr>
              <a:spLocks noChangeShapeType="1"/>
            </p:cNvSpPr>
            <p:nvPr/>
          </p:nvSpPr>
          <p:spPr bwMode="auto">
            <a:xfrm rot="5400000">
              <a:off x="341" y="273"/>
              <a:ext cx="0" cy="37"/>
            </a:xfrm>
            <a:prstGeom prst="line">
              <a:avLst/>
            </a:prstGeom>
            <a:noFill/>
            <a:ln w="19050">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720" name="Line 229"/>
            <p:cNvSpPr>
              <a:spLocks noChangeShapeType="1"/>
            </p:cNvSpPr>
            <p:nvPr/>
          </p:nvSpPr>
          <p:spPr bwMode="auto">
            <a:xfrm rot="5400000">
              <a:off x="341" y="1862"/>
              <a:ext cx="0" cy="37"/>
            </a:xfrm>
            <a:prstGeom prst="line">
              <a:avLst/>
            </a:prstGeom>
            <a:noFill/>
            <a:ln w="19050">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721" name="Text Box 230"/>
            <p:cNvSpPr txBox="1">
              <a:spLocks noChangeArrowheads="1"/>
            </p:cNvSpPr>
            <p:nvPr/>
          </p:nvSpPr>
          <p:spPr bwMode="auto">
            <a:xfrm>
              <a:off x="1138" y="3513"/>
              <a:ext cx="298"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spcBef>
                  <a:spcPts val="575"/>
                </a:spcBef>
                <a:buClr>
                  <a:schemeClr val="accent1"/>
                </a:buClr>
                <a:buSzPct val="85000"/>
                <a:buFont typeface="Wingdings 2" panose="05020102010507070707" pitchFamily="18" charset="2"/>
                <a:buChar char=""/>
                <a:defRPr sz="2600">
                  <a:solidFill>
                    <a:schemeClr val="tx1"/>
                  </a:solidFill>
                  <a:latin typeface="Arial" panose="020B0604020202020204" pitchFamily="34" charset="0"/>
                  <a:ea typeface="宋体" panose="02010600030101010101" pitchFamily="2" charset="-122"/>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ts val="375"/>
                </a:spcBef>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
                  <a:srgbClr val="FF0000"/>
                </a:buClr>
                <a:buSzPct val="130000"/>
                <a:buFont typeface="Monotype Sorts" pitchFamily="2" charset="2"/>
                <a:buNone/>
              </a:pPr>
              <a:r>
                <a:rPr lang="en-US" altLang="zh-CN" sz="1200"/>
                <a:t>50.00</a:t>
              </a:r>
              <a:endParaRPr lang="en-US" altLang="zh-CN" sz="2400"/>
            </a:p>
          </p:txBody>
        </p:sp>
        <p:sp>
          <p:nvSpPr>
            <p:cNvPr id="71722" name="Text Box 231"/>
            <p:cNvSpPr txBox="1">
              <a:spLocks noChangeArrowheads="1"/>
            </p:cNvSpPr>
            <p:nvPr/>
          </p:nvSpPr>
          <p:spPr bwMode="auto">
            <a:xfrm>
              <a:off x="2450" y="3518"/>
              <a:ext cx="247"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spcBef>
                  <a:spcPts val="575"/>
                </a:spcBef>
                <a:buClr>
                  <a:schemeClr val="accent1"/>
                </a:buClr>
                <a:buSzPct val="85000"/>
                <a:buFont typeface="Wingdings 2" panose="05020102010507070707" pitchFamily="18" charset="2"/>
                <a:buChar char=""/>
                <a:defRPr sz="2600">
                  <a:solidFill>
                    <a:schemeClr val="tx1"/>
                  </a:solidFill>
                  <a:latin typeface="Arial" panose="020B0604020202020204" pitchFamily="34" charset="0"/>
                  <a:ea typeface="宋体" panose="02010600030101010101" pitchFamily="2" charset="-122"/>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ts val="375"/>
                </a:spcBef>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
                  <a:srgbClr val="FF0000"/>
                </a:buClr>
                <a:buSzPct val="130000"/>
                <a:buFont typeface="Monotype Sorts" pitchFamily="2" charset="2"/>
                <a:buNone/>
              </a:pPr>
              <a:r>
                <a:rPr lang="en-US" altLang="zh-CN" sz="1200"/>
                <a:t>90.00</a:t>
              </a:r>
              <a:endParaRPr lang="en-US" altLang="zh-CN" sz="2400"/>
            </a:p>
          </p:txBody>
        </p:sp>
        <p:sp>
          <p:nvSpPr>
            <p:cNvPr id="71723" name="Text Box 232"/>
            <p:cNvSpPr txBox="1">
              <a:spLocks noChangeArrowheads="1"/>
            </p:cNvSpPr>
            <p:nvPr/>
          </p:nvSpPr>
          <p:spPr bwMode="auto">
            <a:xfrm>
              <a:off x="1764" y="3513"/>
              <a:ext cx="283"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spcBef>
                  <a:spcPts val="575"/>
                </a:spcBef>
                <a:buClr>
                  <a:schemeClr val="accent1"/>
                </a:buClr>
                <a:buSzPct val="85000"/>
                <a:buFont typeface="Wingdings 2" panose="05020102010507070707" pitchFamily="18" charset="2"/>
                <a:buChar char=""/>
                <a:defRPr sz="2600">
                  <a:solidFill>
                    <a:schemeClr val="tx1"/>
                  </a:solidFill>
                  <a:latin typeface="Arial" panose="020B0604020202020204" pitchFamily="34" charset="0"/>
                  <a:ea typeface="宋体" panose="02010600030101010101" pitchFamily="2" charset="-122"/>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ts val="375"/>
                </a:spcBef>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
                  <a:srgbClr val="FF0000"/>
                </a:buClr>
                <a:buSzPct val="130000"/>
                <a:buFont typeface="Monotype Sorts" pitchFamily="2" charset="2"/>
                <a:buNone/>
              </a:pPr>
              <a:r>
                <a:rPr lang="en-US" altLang="zh-CN" sz="1200"/>
                <a:t>70.00</a:t>
              </a:r>
              <a:endParaRPr lang="en-US" altLang="zh-CN" sz="2400"/>
            </a:p>
          </p:txBody>
        </p:sp>
        <p:sp>
          <p:nvSpPr>
            <p:cNvPr id="71724" name="Text Box 233"/>
            <p:cNvSpPr txBox="1">
              <a:spLocks noChangeArrowheads="1"/>
            </p:cNvSpPr>
            <p:nvPr/>
          </p:nvSpPr>
          <p:spPr bwMode="auto">
            <a:xfrm>
              <a:off x="237" y="3514"/>
              <a:ext cx="308"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spcBef>
                  <a:spcPts val="575"/>
                </a:spcBef>
                <a:buClr>
                  <a:schemeClr val="accent1"/>
                </a:buClr>
                <a:buSzPct val="85000"/>
                <a:buFont typeface="Wingdings 2" panose="05020102010507070707" pitchFamily="18" charset="2"/>
                <a:buChar char=""/>
                <a:defRPr sz="2600">
                  <a:solidFill>
                    <a:schemeClr val="tx1"/>
                  </a:solidFill>
                  <a:latin typeface="Arial" panose="020B0604020202020204" pitchFamily="34" charset="0"/>
                  <a:ea typeface="宋体" panose="02010600030101010101" pitchFamily="2" charset="-122"/>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ts val="375"/>
                </a:spcBef>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
                  <a:srgbClr val="FF0000"/>
                </a:buClr>
                <a:buSzPct val="130000"/>
                <a:buFont typeface="Monotype Sorts" pitchFamily="2" charset="2"/>
                <a:buNone/>
              </a:pPr>
              <a:r>
                <a:rPr lang="en-US" altLang="zh-CN" sz="1200"/>
                <a:t>20.00</a:t>
              </a:r>
              <a:endParaRPr lang="en-US" altLang="zh-CN" sz="2400"/>
            </a:p>
          </p:txBody>
        </p:sp>
        <p:sp>
          <p:nvSpPr>
            <p:cNvPr id="71725" name="Text Box 234"/>
            <p:cNvSpPr txBox="1">
              <a:spLocks noChangeArrowheads="1"/>
            </p:cNvSpPr>
            <p:nvPr/>
          </p:nvSpPr>
          <p:spPr bwMode="auto">
            <a:xfrm>
              <a:off x="2150" y="3515"/>
              <a:ext cx="247"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spcBef>
                  <a:spcPts val="575"/>
                </a:spcBef>
                <a:buClr>
                  <a:schemeClr val="accent1"/>
                </a:buClr>
                <a:buSzPct val="85000"/>
                <a:buFont typeface="Wingdings 2" panose="05020102010507070707" pitchFamily="18" charset="2"/>
                <a:buChar char=""/>
                <a:defRPr sz="2600">
                  <a:solidFill>
                    <a:schemeClr val="tx1"/>
                  </a:solidFill>
                  <a:latin typeface="Arial" panose="020B0604020202020204" pitchFamily="34" charset="0"/>
                  <a:ea typeface="宋体" panose="02010600030101010101" pitchFamily="2" charset="-122"/>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ts val="375"/>
                </a:spcBef>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
                  <a:srgbClr val="FF0000"/>
                </a:buClr>
                <a:buSzPct val="130000"/>
                <a:buFont typeface="Monotype Sorts" pitchFamily="2" charset="2"/>
                <a:buNone/>
              </a:pPr>
              <a:r>
                <a:rPr lang="en-US" altLang="zh-CN" sz="1200"/>
                <a:t>80.00</a:t>
              </a:r>
              <a:endParaRPr lang="en-US" altLang="zh-CN" sz="2400"/>
            </a:p>
          </p:txBody>
        </p:sp>
        <p:sp>
          <p:nvSpPr>
            <p:cNvPr id="71726" name="Text Box 235"/>
            <p:cNvSpPr txBox="1">
              <a:spLocks noChangeArrowheads="1"/>
            </p:cNvSpPr>
            <p:nvPr/>
          </p:nvSpPr>
          <p:spPr bwMode="auto">
            <a:xfrm>
              <a:off x="1464" y="3510"/>
              <a:ext cx="283"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spcBef>
                  <a:spcPts val="575"/>
                </a:spcBef>
                <a:buClr>
                  <a:schemeClr val="accent1"/>
                </a:buClr>
                <a:buSzPct val="85000"/>
                <a:buFont typeface="Wingdings 2" panose="05020102010507070707" pitchFamily="18" charset="2"/>
                <a:buChar char=""/>
                <a:defRPr sz="2600">
                  <a:solidFill>
                    <a:schemeClr val="tx1"/>
                  </a:solidFill>
                  <a:latin typeface="Arial" panose="020B0604020202020204" pitchFamily="34" charset="0"/>
                  <a:ea typeface="宋体" panose="02010600030101010101" pitchFamily="2" charset="-122"/>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ts val="375"/>
                </a:spcBef>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
                  <a:srgbClr val="FF0000"/>
                </a:buClr>
                <a:buSzPct val="130000"/>
                <a:buFont typeface="Monotype Sorts" pitchFamily="2" charset="2"/>
                <a:buNone/>
              </a:pPr>
              <a:r>
                <a:rPr lang="en-US" altLang="zh-CN" sz="1200"/>
                <a:t>60.00</a:t>
              </a:r>
              <a:endParaRPr lang="en-US" altLang="zh-CN" sz="2400"/>
            </a:p>
          </p:txBody>
        </p:sp>
        <p:sp>
          <p:nvSpPr>
            <p:cNvPr id="71727" name="Text Box 236"/>
            <p:cNvSpPr txBox="1">
              <a:spLocks noChangeArrowheads="1"/>
            </p:cNvSpPr>
            <p:nvPr/>
          </p:nvSpPr>
          <p:spPr bwMode="auto">
            <a:xfrm>
              <a:off x="845" y="3515"/>
              <a:ext cx="247"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spcBef>
                  <a:spcPts val="575"/>
                </a:spcBef>
                <a:buClr>
                  <a:schemeClr val="accent1"/>
                </a:buClr>
                <a:buSzPct val="85000"/>
                <a:buFont typeface="Wingdings 2" panose="05020102010507070707" pitchFamily="18" charset="2"/>
                <a:buChar char=""/>
                <a:defRPr sz="2600">
                  <a:solidFill>
                    <a:schemeClr val="tx1"/>
                  </a:solidFill>
                  <a:latin typeface="Arial" panose="020B0604020202020204" pitchFamily="34" charset="0"/>
                  <a:ea typeface="宋体" panose="02010600030101010101" pitchFamily="2" charset="-122"/>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ts val="375"/>
                </a:spcBef>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
                  <a:srgbClr val="FF0000"/>
                </a:buClr>
                <a:buSzPct val="130000"/>
                <a:buFont typeface="Monotype Sorts" pitchFamily="2" charset="2"/>
                <a:buNone/>
              </a:pPr>
              <a:r>
                <a:rPr lang="en-US" altLang="zh-CN" sz="1200"/>
                <a:t>40.00</a:t>
              </a:r>
              <a:endParaRPr lang="en-US" altLang="zh-CN" sz="2400"/>
            </a:p>
          </p:txBody>
        </p:sp>
        <p:sp>
          <p:nvSpPr>
            <p:cNvPr id="71728" name="Text Box 237"/>
            <p:cNvSpPr txBox="1">
              <a:spLocks noChangeArrowheads="1"/>
            </p:cNvSpPr>
            <p:nvPr/>
          </p:nvSpPr>
          <p:spPr bwMode="auto">
            <a:xfrm>
              <a:off x="545" y="3512"/>
              <a:ext cx="247"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spcBef>
                  <a:spcPts val="575"/>
                </a:spcBef>
                <a:buClr>
                  <a:schemeClr val="accent1"/>
                </a:buClr>
                <a:buSzPct val="85000"/>
                <a:buFont typeface="Wingdings 2" panose="05020102010507070707" pitchFamily="18" charset="2"/>
                <a:buChar char=""/>
                <a:defRPr sz="2600">
                  <a:solidFill>
                    <a:schemeClr val="tx1"/>
                  </a:solidFill>
                  <a:latin typeface="Arial" panose="020B0604020202020204" pitchFamily="34" charset="0"/>
                  <a:ea typeface="宋体" panose="02010600030101010101" pitchFamily="2" charset="-122"/>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ts val="375"/>
                </a:spcBef>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
                  <a:srgbClr val="FF0000"/>
                </a:buClr>
                <a:buSzPct val="130000"/>
                <a:buFont typeface="Monotype Sorts" pitchFamily="2" charset="2"/>
                <a:buNone/>
              </a:pPr>
              <a:r>
                <a:rPr lang="en-US" altLang="zh-CN" sz="1200"/>
                <a:t>30.00</a:t>
              </a:r>
              <a:endParaRPr lang="en-US" altLang="zh-CN" sz="2400"/>
            </a:p>
          </p:txBody>
        </p:sp>
        <p:sp>
          <p:nvSpPr>
            <p:cNvPr id="71729" name="Text Box 238"/>
            <p:cNvSpPr txBox="1">
              <a:spLocks noChangeArrowheads="1"/>
            </p:cNvSpPr>
            <p:nvPr/>
          </p:nvSpPr>
          <p:spPr bwMode="auto">
            <a:xfrm>
              <a:off x="2557" y="3195"/>
              <a:ext cx="37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ts val="575"/>
                </a:spcBef>
                <a:buClr>
                  <a:schemeClr val="accent1"/>
                </a:buClr>
                <a:buSzPct val="85000"/>
                <a:buFont typeface="Wingdings 2" panose="05020102010507070707" pitchFamily="18" charset="2"/>
                <a:buChar char=""/>
                <a:defRPr sz="2600">
                  <a:solidFill>
                    <a:schemeClr val="tx1"/>
                  </a:solidFill>
                  <a:latin typeface="Arial" panose="020B0604020202020204" pitchFamily="34" charset="0"/>
                  <a:ea typeface="宋体" panose="02010600030101010101" pitchFamily="2" charset="-122"/>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ts val="375"/>
                </a:spcBef>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
                  <a:srgbClr val="FF0000"/>
                </a:buClr>
                <a:buSzPct val="130000"/>
                <a:buFont typeface="Monotype Sorts" pitchFamily="2" charset="2"/>
                <a:buNone/>
              </a:pPr>
              <a:r>
                <a:rPr lang="en-US" altLang="zh-CN" sz="2000" i="1"/>
                <a:t>t</a:t>
              </a:r>
              <a:r>
                <a:rPr lang="en-US" altLang="zh-CN" sz="2000"/>
                <a:t>(℃)</a:t>
              </a:r>
              <a:endParaRPr lang="en-US" altLang="zh-CN" sz="2400"/>
            </a:p>
          </p:txBody>
        </p:sp>
        <p:sp>
          <p:nvSpPr>
            <p:cNvPr id="71730" name="Line 239"/>
            <p:cNvSpPr>
              <a:spLocks noChangeShapeType="1"/>
            </p:cNvSpPr>
            <p:nvPr/>
          </p:nvSpPr>
          <p:spPr bwMode="auto">
            <a:xfrm>
              <a:off x="1299" y="3472"/>
              <a:ext cx="0" cy="37"/>
            </a:xfrm>
            <a:prstGeom prst="line">
              <a:avLst/>
            </a:prstGeom>
            <a:noFill/>
            <a:ln w="19050">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731" name="Line 240"/>
            <p:cNvSpPr>
              <a:spLocks noChangeShapeType="1"/>
            </p:cNvSpPr>
            <p:nvPr/>
          </p:nvSpPr>
          <p:spPr bwMode="auto">
            <a:xfrm>
              <a:off x="2577" y="3472"/>
              <a:ext cx="0" cy="37"/>
            </a:xfrm>
            <a:prstGeom prst="line">
              <a:avLst/>
            </a:prstGeom>
            <a:noFill/>
            <a:ln w="19050">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732" name="Line 241"/>
            <p:cNvSpPr>
              <a:spLocks noChangeShapeType="1"/>
            </p:cNvSpPr>
            <p:nvPr/>
          </p:nvSpPr>
          <p:spPr bwMode="auto">
            <a:xfrm>
              <a:off x="1950" y="3470"/>
              <a:ext cx="0" cy="37"/>
            </a:xfrm>
            <a:prstGeom prst="line">
              <a:avLst/>
            </a:prstGeom>
            <a:noFill/>
            <a:ln w="19050">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71733" name="Group 242"/>
            <p:cNvGrpSpPr>
              <a:grpSpLocks/>
            </p:cNvGrpSpPr>
            <p:nvPr/>
          </p:nvGrpSpPr>
          <p:grpSpPr bwMode="auto">
            <a:xfrm>
              <a:off x="437" y="3370"/>
              <a:ext cx="31" cy="32"/>
              <a:chOff x="0" y="0"/>
              <a:chExt cx="73" cy="72"/>
            </a:xfrm>
          </p:grpSpPr>
          <p:sp>
            <p:nvSpPr>
              <p:cNvPr id="71757" name="Line 243"/>
              <p:cNvSpPr>
                <a:spLocks noChangeShapeType="1"/>
              </p:cNvSpPr>
              <p:nvPr/>
            </p:nvSpPr>
            <p:spPr bwMode="auto">
              <a:xfrm>
                <a:off x="0" y="42"/>
                <a:ext cx="73"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758" name="Line 244"/>
              <p:cNvSpPr>
                <a:spLocks noChangeShapeType="1"/>
              </p:cNvSpPr>
              <p:nvPr/>
            </p:nvSpPr>
            <p:spPr bwMode="auto">
              <a:xfrm rot="5400000">
                <a:off x="4" y="36"/>
                <a:ext cx="72"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71734" name="Group 245"/>
            <p:cNvGrpSpPr>
              <a:grpSpLocks/>
            </p:cNvGrpSpPr>
            <p:nvPr/>
          </p:nvGrpSpPr>
          <p:grpSpPr bwMode="auto">
            <a:xfrm>
              <a:off x="741" y="2855"/>
              <a:ext cx="32" cy="32"/>
              <a:chOff x="0" y="0"/>
              <a:chExt cx="73" cy="72"/>
            </a:xfrm>
          </p:grpSpPr>
          <p:sp>
            <p:nvSpPr>
              <p:cNvPr id="71755" name="Line 246"/>
              <p:cNvSpPr>
                <a:spLocks noChangeShapeType="1"/>
              </p:cNvSpPr>
              <p:nvPr/>
            </p:nvSpPr>
            <p:spPr bwMode="auto">
              <a:xfrm>
                <a:off x="0" y="42"/>
                <a:ext cx="73"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756" name="Line 247"/>
              <p:cNvSpPr>
                <a:spLocks noChangeShapeType="1"/>
              </p:cNvSpPr>
              <p:nvPr/>
            </p:nvSpPr>
            <p:spPr bwMode="auto">
              <a:xfrm rot="5400000">
                <a:off x="4" y="36"/>
                <a:ext cx="72"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71735" name="Group 248"/>
            <p:cNvGrpSpPr>
              <a:grpSpLocks/>
            </p:cNvGrpSpPr>
            <p:nvPr/>
          </p:nvGrpSpPr>
          <p:grpSpPr bwMode="auto">
            <a:xfrm>
              <a:off x="1067" y="2354"/>
              <a:ext cx="32" cy="32"/>
              <a:chOff x="0" y="0"/>
              <a:chExt cx="73" cy="72"/>
            </a:xfrm>
          </p:grpSpPr>
          <p:sp>
            <p:nvSpPr>
              <p:cNvPr id="71753" name="Line 249"/>
              <p:cNvSpPr>
                <a:spLocks noChangeShapeType="1"/>
              </p:cNvSpPr>
              <p:nvPr/>
            </p:nvSpPr>
            <p:spPr bwMode="auto">
              <a:xfrm>
                <a:off x="0" y="42"/>
                <a:ext cx="73"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754" name="Line 250"/>
              <p:cNvSpPr>
                <a:spLocks noChangeShapeType="1"/>
              </p:cNvSpPr>
              <p:nvPr/>
            </p:nvSpPr>
            <p:spPr bwMode="auto">
              <a:xfrm rot="5400000">
                <a:off x="4" y="36"/>
                <a:ext cx="72"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71736" name="Group 251"/>
            <p:cNvGrpSpPr>
              <a:grpSpLocks/>
            </p:cNvGrpSpPr>
            <p:nvPr/>
          </p:nvGrpSpPr>
          <p:grpSpPr bwMode="auto">
            <a:xfrm>
              <a:off x="1456" y="1803"/>
              <a:ext cx="32" cy="32"/>
              <a:chOff x="0" y="0"/>
              <a:chExt cx="73" cy="72"/>
            </a:xfrm>
          </p:grpSpPr>
          <p:sp>
            <p:nvSpPr>
              <p:cNvPr id="71751" name="Line 252"/>
              <p:cNvSpPr>
                <a:spLocks noChangeShapeType="1"/>
              </p:cNvSpPr>
              <p:nvPr/>
            </p:nvSpPr>
            <p:spPr bwMode="auto">
              <a:xfrm>
                <a:off x="0" y="42"/>
                <a:ext cx="73"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752" name="Line 253"/>
              <p:cNvSpPr>
                <a:spLocks noChangeShapeType="1"/>
              </p:cNvSpPr>
              <p:nvPr/>
            </p:nvSpPr>
            <p:spPr bwMode="auto">
              <a:xfrm rot="5400000">
                <a:off x="4" y="36"/>
                <a:ext cx="72"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71737" name="Group 254"/>
            <p:cNvGrpSpPr>
              <a:grpSpLocks/>
            </p:cNvGrpSpPr>
            <p:nvPr/>
          </p:nvGrpSpPr>
          <p:grpSpPr bwMode="auto">
            <a:xfrm>
              <a:off x="1727" y="1353"/>
              <a:ext cx="32" cy="32"/>
              <a:chOff x="0" y="0"/>
              <a:chExt cx="73" cy="72"/>
            </a:xfrm>
          </p:grpSpPr>
          <p:sp>
            <p:nvSpPr>
              <p:cNvPr id="71749" name="Line 255"/>
              <p:cNvSpPr>
                <a:spLocks noChangeShapeType="1"/>
              </p:cNvSpPr>
              <p:nvPr/>
            </p:nvSpPr>
            <p:spPr bwMode="auto">
              <a:xfrm>
                <a:off x="0" y="42"/>
                <a:ext cx="73"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750" name="Line 256"/>
              <p:cNvSpPr>
                <a:spLocks noChangeShapeType="1"/>
              </p:cNvSpPr>
              <p:nvPr/>
            </p:nvSpPr>
            <p:spPr bwMode="auto">
              <a:xfrm rot="5400000">
                <a:off x="4" y="36"/>
                <a:ext cx="72"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71738" name="Group 257"/>
            <p:cNvGrpSpPr>
              <a:grpSpLocks/>
            </p:cNvGrpSpPr>
            <p:nvPr/>
          </p:nvGrpSpPr>
          <p:grpSpPr bwMode="auto">
            <a:xfrm>
              <a:off x="2093" y="839"/>
              <a:ext cx="32" cy="32"/>
              <a:chOff x="0" y="0"/>
              <a:chExt cx="73" cy="72"/>
            </a:xfrm>
          </p:grpSpPr>
          <p:sp>
            <p:nvSpPr>
              <p:cNvPr id="71747" name="Line 258"/>
              <p:cNvSpPr>
                <a:spLocks noChangeShapeType="1"/>
              </p:cNvSpPr>
              <p:nvPr/>
            </p:nvSpPr>
            <p:spPr bwMode="auto">
              <a:xfrm>
                <a:off x="0" y="42"/>
                <a:ext cx="73"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748" name="Line 259"/>
              <p:cNvSpPr>
                <a:spLocks noChangeShapeType="1"/>
              </p:cNvSpPr>
              <p:nvPr/>
            </p:nvSpPr>
            <p:spPr bwMode="auto">
              <a:xfrm rot="5400000">
                <a:off x="4" y="36"/>
                <a:ext cx="72"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71739" name="Group 260"/>
            <p:cNvGrpSpPr>
              <a:grpSpLocks/>
            </p:cNvGrpSpPr>
            <p:nvPr/>
          </p:nvGrpSpPr>
          <p:grpSpPr bwMode="auto">
            <a:xfrm>
              <a:off x="2390" y="358"/>
              <a:ext cx="32" cy="32"/>
              <a:chOff x="0" y="0"/>
              <a:chExt cx="73" cy="72"/>
            </a:xfrm>
          </p:grpSpPr>
          <p:sp>
            <p:nvSpPr>
              <p:cNvPr id="71745" name="Line 261"/>
              <p:cNvSpPr>
                <a:spLocks noChangeShapeType="1"/>
              </p:cNvSpPr>
              <p:nvPr/>
            </p:nvSpPr>
            <p:spPr bwMode="auto">
              <a:xfrm>
                <a:off x="0" y="42"/>
                <a:ext cx="73"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746" name="Line 262"/>
              <p:cNvSpPr>
                <a:spLocks noChangeShapeType="1"/>
              </p:cNvSpPr>
              <p:nvPr/>
            </p:nvSpPr>
            <p:spPr bwMode="auto">
              <a:xfrm rot="5400000">
                <a:off x="4" y="36"/>
                <a:ext cx="72" cy="0"/>
              </a:xfrm>
              <a:prstGeom prst="line">
                <a:avLst/>
              </a:prstGeom>
              <a:noFill/>
              <a:ln w="9525">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71740" name="Line 263"/>
            <p:cNvSpPr>
              <a:spLocks noChangeShapeType="1"/>
            </p:cNvSpPr>
            <p:nvPr/>
          </p:nvSpPr>
          <p:spPr bwMode="auto">
            <a:xfrm>
              <a:off x="2268" y="3469"/>
              <a:ext cx="0" cy="37"/>
            </a:xfrm>
            <a:prstGeom prst="line">
              <a:avLst/>
            </a:prstGeom>
            <a:noFill/>
            <a:ln w="19050">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741" name="Line 264"/>
            <p:cNvSpPr>
              <a:spLocks noChangeShapeType="1"/>
            </p:cNvSpPr>
            <p:nvPr/>
          </p:nvSpPr>
          <p:spPr bwMode="auto">
            <a:xfrm>
              <a:off x="1623" y="3467"/>
              <a:ext cx="0" cy="37"/>
            </a:xfrm>
            <a:prstGeom prst="line">
              <a:avLst/>
            </a:prstGeom>
            <a:noFill/>
            <a:ln w="19050">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742" name="Line 265"/>
            <p:cNvSpPr>
              <a:spLocks noChangeShapeType="1"/>
            </p:cNvSpPr>
            <p:nvPr/>
          </p:nvSpPr>
          <p:spPr bwMode="auto">
            <a:xfrm>
              <a:off x="972" y="3469"/>
              <a:ext cx="0" cy="37"/>
            </a:xfrm>
            <a:prstGeom prst="line">
              <a:avLst/>
            </a:prstGeom>
            <a:noFill/>
            <a:ln w="19050">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743" name="Line 266"/>
            <p:cNvSpPr>
              <a:spLocks noChangeShapeType="1"/>
            </p:cNvSpPr>
            <p:nvPr/>
          </p:nvSpPr>
          <p:spPr bwMode="auto">
            <a:xfrm>
              <a:off x="663" y="3466"/>
              <a:ext cx="0" cy="37"/>
            </a:xfrm>
            <a:prstGeom prst="line">
              <a:avLst/>
            </a:prstGeom>
            <a:noFill/>
            <a:ln w="19050">
              <a:solidFill>
                <a:srgbClr val="ECB04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744" name="Line 267"/>
            <p:cNvSpPr>
              <a:spLocks noChangeShapeType="1"/>
            </p:cNvSpPr>
            <p:nvPr/>
          </p:nvSpPr>
          <p:spPr bwMode="auto">
            <a:xfrm flipV="1">
              <a:off x="407" y="232"/>
              <a:ext cx="2091" cy="321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71683" name="Text Box 268"/>
          <p:cNvSpPr txBox="1">
            <a:spLocks noChangeArrowheads="1"/>
          </p:cNvSpPr>
          <p:nvPr/>
        </p:nvSpPr>
        <p:spPr bwMode="auto">
          <a:xfrm>
            <a:off x="722313" y="874713"/>
            <a:ext cx="17462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ts val="575"/>
              </a:spcBef>
              <a:buClr>
                <a:schemeClr val="accent1"/>
              </a:buClr>
              <a:buSzPct val="85000"/>
              <a:buFont typeface="Wingdings 2" panose="05020102010507070707" pitchFamily="18" charset="2"/>
              <a:buChar char=""/>
              <a:defRPr sz="2600">
                <a:solidFill>
                  <a:schemeClr val="tx1"/>
                </a:solidFill>
                <a:latin typeface="Arial" panose="020B0604020202020204" pitchFamily="34" charset="0"/>
                <a:ea typeface="宋体" panose="02010600030101010101" pitchFamily="2" charset="-122"/>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ts val="375"/>
              </a:spcBef>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
                <a:srgbClr val="FF0000"/>
              </a:buClr>
              <a:buSzPct val="130000"/>
              <a:buFont typeface="Monotype Sorts" pitchFamily="2" charset="2"/>
              <a:buNone/>
            </a:pPr>
            <a:r>
              <a:rPr lang="zh-CN" altLang="en-US" sz="2800">
                <a:ea typeface="楷体_GB2312" pitchFamily="1" charset="-122"/>
              </a:rPr>
              <a:t>改正为</a:t>
            </a:r>
            <a:r>
              <a:rPr lang="zh-CN" altLang="en-US" sz="2800"/>
              <a:t>：</a:t>
            </a:r>
          </a:p>
        </p:txBody>
      </p:sp>
      <p:grpSp>
        <p:nvGrpSpPr>
          <p:cNvPr id="71684" name="Group 294"/>
          <p:cNvGrpSpPr>
            <a:grpSpLocks/>
          </p:cNvGrpSpPr>
          <p:nvPr/>
        </p:nvGrpSpPr>
        <p:grpSpPr bwMode="auto">
          <a:xfrm>
            <a:off x="3436938" y="708025"/>
            <a:ext cx="3151187" cy="4832350"/>
            <a:chOff x="0" y="0"/>
            <a:chExt cx="1985" cy="3044"/>
          </a:xfrm>
        </p:grpSpPr>
        <p:grpSp>
          <p:nvGrpSpPr>
            <p:cNvPr id="71685" name="Group 271"/>
            <p:cNvGrpSpPr>
              <a:grpSpLocks/>
            </p:cNvGrpSpPr>
            <p:nvPr/>
          </p:nvGrpSpPr>
          <p:grpSpPr bwMode="auto">
            <a:xfrm>
              <a:off x="0" y="3012"/>
              <a:ext cx="31" cy="32"/>
              <a:chOff x="0" y="0"/>
              <a:chExt cx="73" cy="72"/>
            </a:xfrm>
          </p:grpSpPr>
          <p:sp>
            <p:nvSpPr>
              <p:cNvPr id="71704" name="Line 272"/>
              <p:cNvSpPr>
                <a:spLocks noChangeShapeType="1"/>
              </p:cNvSpPr>
              <p:nvPr/>
            </p:nvSpPr>
            <p:spPr bwMode="auto">
              <a:xfrm>
                <a:off x="0" y="42"/>
                <a:ext cx="73"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705" name="Line 273"/>
              <p:cNvSpPr>
                <a:spLocks noChangeShapeType="1"/>
              </p:cNvSpPr>
              <p:nvPr/>
            </p:nvSpPr>
            <p:spPr bwMode="auto">
              <a:xfrm rot="5400000">
                <a:off x="4" y="36"/>
                <a:ext cx="72"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71686" name="Group 274"/>
            <p:cNvGrpSpPr>
              <a:grpSpLocks/>
            </p:cNvGrpSpPr>
            <p:nvPr/>
          </p:nvGrpSpPr>
          <p:grpSpPr bwMode="auto">
            <a:xfrm>
              <a:off x="304" y="2497"/>
              <a:ext cx="32" cy="32"/>
              <a:chOff x="0" y="0"/>
              <a:chExt cx="73" cy="72"/>
            </a:xfrm>
          </p:grpSpPr>
          <p:sp>
            <p:nvSpPr>
              <p:cNvPr id="71702" name="Line 275"/>
              <p:cNvSpPr>
                <a:spLocks noChangeShapeType="1"/>
              </p:cNvSpPr>
              <p:nvPr/>
            </p:nvSpPr>
            <p:spPr bwMode="auto">
              <a:xfrm>
                <a:off x="0" y="42"/>
                <a:ext cx="73"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703" name="Line 276"/>
              <p:cNvSpPr>
                <a:spLocks noChangeShapeType="1"/>
              </p:cNvSpPr>
              <p:nvPr/>
            </p:nvSpPr>
            <p:spPr bwMode="auto">
              <a:xfrm rot="5400000">
                <a:off x="4" y="36"/>
                <a:ext cx="72"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71687" name="Group 277"/>
            <p:cNvGrpSpPr>
              <a:grpSpLocks/>
            </p:cNvGrpSpPr>
            <p:nvPr/>
          </p:nvGrpSpPr>
          <p:grpSpPr bwMode="auto">
            <a:xfrm>
              <a:off x="630" y="1996"/>
              <a:ext cx="32" cy="32"/>
              <a:chOff x="0" y="0"/>
              <a:chExt cx="73" cy="72"/>
            </a:xfrm>
          </p:grpSpPr>
          <p:sp>
            <p:nvSpPr>
              <p:cNvPr id="71700" name="Line 278"/>
              <p:cNvSpPr>
                <a:spLocks noChangeShapeType="1"/>
              </p:cNvSpPr>
              <p:nvPr/>
            </p:nvSpPr>
            <p:spPr bwMode="auto">
              <a:xfrm>
                <a:off x="0" y="42"/>
                <a:ext cx="73"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701" name="Line 279"/>
              <p:cNvSpPr>
                <a:spLocks noChangeShapeType="1"/>
              </p:cNvSpPr>
              <p:nvPr/>
            </p:nvSpPr>
            <p:spPr bwMode="auto">
              <a:xfrm rot="5400000">
                <a:off x="4" y="36"/>
                <a:ext cx="72"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71688" name="Group 280"/>
            <p:cNvGrpSpPr>
              <a:grpSpLocks/>
            </p:cNvGrpSpPr>
            <p:nvPr/>
          </p:nvGrpSpPr>
          <p:grpSpPr bwMode="auto">
            <a:xfrm>
              <a:off x="1019" y="1445"/>
              <a:ext cx="32" cy="32"/>
              <a:chOff x="0" y="0"/>
              <a:chExt cx="73" cy="72"/>
            </a:xfrm>
          </p:grpSpPr>
          <p:sp>
            <p:nvSpPr>
              <p:cNvPr id="71698" name="Line 281"/>
              <p:cNvSpPr>
                <a:spLocks noChangeShapeType="1"/>
              </p:cNvSpPr>
              <p:nvPr/>
            </p:nvSpPr>
            <p:spPr bwMode="auto">
              <a:xfrm>
                <a:off x="0" y="42"/>
                <a:ext cx="73"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699" name="Line 282"/>
              <p:cNvSpPr>
                <a:spLocks noChangeShapeType="1"/>
              </p:cNvSpPr>
              <p:nvPr/>
            </p:nvSpPr>
            <p:spPr bwMode="auto">
              <a:xfrm rot="5400000">
                <a:off x="4" y="36"/>
                <a:ext cx="72"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71689" name="Group 283"/>
            <p:cNvGrpSpPr>
              <a:grpSpLocks/>
            </p:cNvGrpSpPr>
            <p:nvPr/>
          </p:nvGrpSpPr>
          <p:grpSpPr bwMode="auto">
            <a:xfrm>
              <a:off x="1290" y="995"/>
              <a:ext cx="32" cy="32"/>
              <a:chOff x="0" y="0"/>
              <a:chExt cx="73" cy="72"/>
            </a:xfrm>
          </p:grpSpPr>
          <p:sp>
            <p:nvSpPr>
              <p:cNvPr id="71696" name="Line 284"/>
              <p:cNvSpPr>
                <a:spLocks noChangeShapeType="1"/>
              </p:cNvSpPr>
              <p:nvPr/>
            </p:nvSpPr>
            <p:spPr bwMode="auto">
              <a:xfrm>
                <a:off x="0" y="42"/>
                <a:ext cx="73"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697" name="Line 285"/>
              <p:cNvSpPr>
                <a:spLocks noChangeShapeType="1"/>
              </p:cNvSpPr>
              <p:nvPr/>
            </p:nvSpPr>
            <p:spPr bwMode="auto">
              <a:xfrm rot="5400000">
                <a:off x="4" y="36"/>
                <a:ext cx="72"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71690" name="Group 286"/>
            <p:cNvGrpSpPr>
              <a:grpSpLocks/>
            </p:cNvGrpSpPr>
            <p:nvPr/>
          </p:nvGrpSpPr>
          <p:grpSpPr bwMode="auto">
            <a:xfrm>
              <a:off x="1656" y="481"/>
              <a:ext cx="32" cy="32"/>
              <a:chOff x="0" y="0"/>
              <a:chExt cx="73" cy="72"/>
            </a:xfrm>
          </p:grpSpPr>
          <p:sp>
            <p:nvSpPr>
              <p:cNvPr id="71694" name="Line 287"/>
              <p:cNvSpPr>
                <a:spLocks noChangeShapeType="1"/>
              </p:cNvSpPr>
              <p:nvPr/>
            </p:nvSpPr>
            <p:spPr bwMode="auto">
              <a:xfrm>
                <a:off x="0" y="42"/>
                <a:ext cx="73"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695" name="Line 288"/>
              <p:cNvSpPr>
                <a:spLocks noChangeShapeType="1"/>
              </p:cNvSpPr>
              <p:nvPr/>
            </p:nvSpPr>
            <p:spPr bwMode="auto">
              <a:xfrm rot="5400000">
                <a:off x="4" y="36"/>
                <a:ext cx="72"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71691" name="Group 289"/>
            <p:cNvGrpSpPr>
              <a:grpSpLocks/>
            </p:cNvGrpSpPr>
            <p:nvPr/>
          </p:nvGrpSpPr>
          <p:grpSpPr bwMode="auto">
            <a:xfrm>
              <a:off x="1953" y="0"/>
              <a:ext cx="32" cy="32"/>
              <a:chOff x="0" y="0"/>
              <a:chExt cx="73" cy="72"/>
            </a:xfrm>
          </p:grpSpPr>
          <p:sp>
            <p:nvSpPr>
              <p:cNvPr id="71692" name="Line 290"/>
              <p:cNvSpPr>
                <a:spLocks noChangeShapeType="1"/>
              </p:cNvSpPr>
              <p:nvPr/>
            </p:nvSpPr>
            <p:spPr bwMode="auto">
              <a:xfrm>
                <a:off x="0" y="42"/>
                <a:ext cx="73"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693" name="Line 291"/>
              <p:cNvSpPr>
                <a:spLocks noChangeShapeType="1"/>
              </p:cNvSpPr>
              <p:nvPr/>
            </p:nvSpPr>
            <p:spPr bwMode="auto">
              <a:xfrm rot="5400000">
                <a:off x="4" y="36"/>
                <a:ext cx="72"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spTree>
  </p:cSld>
  <p:clrMapOvr>
    <a:masterClrMapping/>
  </p:clrMapOvr>
  <p:transition>
    <p:split orient="vert" dir="in"/>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p:cNvSpPr>
          <p:nvPr/>
        </p:nvSpPr>
        <p:spPr bwMode="auto">
          <a:xfrm>
            <a:off x="323528" y="188640"/>
            <a:ext cx="3096022" cy="619125"/>
          </a:xfrm>
          <a:prstGeom prst="rect">
            <a:avLst/>
          </a:prstGeom>
          <a:noFill/>
          <a:ln>
            <a:noFill/>
            <a:miter/>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91440" numCol="1" anchor="b" anchorCtr="0" compatLnSpc="1">
            <a:prstTxWarp prst="textNoShape">
              <a:avLst/>
            </a:prstTxWarp>
          </a:bodyPr>
          <a:lstStyle>
            <a:lvl1pPr algn="l" rtl="0" eaLnBrk="0" fontAlgn="base" hangingPunct="0">
              <a:spcBef>
                <a:spcPct val="0"/>
              </a:spcBef>
              <a:spcAft>
                <a:spcPct val="0"/>
              </a:spcAft>
              <a:defRPr sz="4000" kern="12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Arial" panose="020B0604020202020204" pitchFamily="34" charset="0"/>
                <a:ea typeface="宋体" panose="02010600030101010101" pitchFamily="2" charset="-122"/>
              </a:defRPr>
            </a:lvl2pPr>
            <a:lvl3pPr algn="l" rtl="0" eaLnBrk="0" fontAlgn="base" hangingPunct="0">
              <a:spcBef>
                <a:spcPct val="0"/>
              </a:spcBef>
              <a:spcAft>
                <a:spcPct val="0"/>
              </a:spcAft>
              <a:defRPr sz="4000">
                <a:solidFill>
                  <a:schemeClr val="tx2"/>
                </a:solidFill>
                <a:latin typeface="Arial" panose="020B0604020202020204" pitchFamily="34" charset="0"/>
                <a:ea typeface="宋体" panose="02010600030101010101" pitchFamily="2" charset="-122"/>
              </a:defRPr>
            </a:lvl3pPr>
            <a:lvl4pPr algn="l" rtl="0" eaLnBrk="0" fontAlgn="base" hangingPunct="0">
              <a:spcBef>
                <a:spcPct val="0"/>
              </a:spcBef>
              <a:spcAft>
                <a:spcPct val="0"/>
              </a:spcAft>
              <a:defRPr sz="4000">
                <a:solidFill>
                  <a:schemeClr val="tx2"/>
                </a:solidFill>
                <a:latin typeface="Arial" panose="020B0604020202020204" pitchFamily="34" charset="0"/>
                <a:ea typeface="宋体" panose="02010600030101010101" pitchFamily="2" charset="-122"/>
              </a:defRPr>
            </a:lvl4pPr>
            <a:lvl5pPr algn="l" rtl="0" eaLnBrk="0" fontAlgn="base" hangingPunct="0">
              <a:spcBef>
                <a:spcPct val="0"/>
              </a:spcBef>
              <a:spcAft>
                <a:spcPct val="0"/>
              </a:spcAft>
              <a:defRPr sz="4000">
                <a:solidFill>
                  <a:schemeClr val="tx2"/>
                </a:solidFill>
                <a:latin typeface="Arial" panose="020B0604020202020204" pitchFamily="34" charset="0"/>
                <a:ea typeface="宋体" panose="02010600030101010101" pitchFamily="2" charset="-122"/>
              </a:defRPr>
            </a:lvl5pPr>
            <a:lvl6pPr marL="457200" algn="l" rtl="0" eaLnBrk="0" fontAlgn="base" hangingPunct="0">
              <a:spcBef>
                <a:spcPct val="0"/>
              </a:spcBef>
              <a:spcAft>
                <a:spcPct val="0"/>
              </a:spcAft>
              <a:defRPr sz="4000">
                <a:solidFill>
                  <a:schemeClr val="tx2"/>
                </a:solidFill>
                <a:latin typeface="Arial" panose="020B0604020202020204" pitchFamily="34" charset="0"/>
                <a:ea typeface="宋体" panose="02010600030101010101" pitchFamily="2" charset="-122"/>
              </a:defRPr>
            </a:lvl6pPr>
            <a:lvl7pPr marL="914400" algn="l" rtl="0" eaLnBrk="0" fontAlgn="base" hangingPunct="0">
              <a:spcBef>
                <a:spcPct val="0"/>
              </a:spcBef>
              <a:spcAft>
                <a:spcPct val="0"/>
              </a:spcAft>
              <a:defRPr sz="4000">
                <a:solidFill>
                  <a:schemeClr val="tx2"/>
                </a:solidFill>
                <a:latin typeface="Arial" panose="020B0604020202020204" pitchFamily="34" charset="0"/>
                <a:ea typeface="宋体" panose="02010600030101010101" pitchFamily="2" charset="-122"/>
              </a:defRPr>
            </a:lvl7pPr>
            <a:lvl8pPr marL="1371600" algn="l" rtl="0" eaLnBrk="0" fontAlgn="base" hangingPunct="0">
              <a:spcBef>
                <a:spcPct val="0"/>
              </a:spcBef>
              <a:spcAft>
                <a:spcPct val="0"/>
              </a:spcAft>
              <a:defRPr sz="4000">
                <a:solidFill>
                  <a:schemeClr val="tx2"/>
                </a:solidFill>
                <a:latin typeface="Arial" panose="020B0604020202020204" pitchFamily="34" charset="0"/>
                <a:ea typeface="宋体" panose="02010600030101010101" pitchFamily="2" charset="-122"/>
              </a:defRPr>
            </a:lvl8pPr>
            <a:lvl9pPr marL="1828800" algn="l" rtl="0" eaLnBrk="0" fontAlgn="base" hangingPunct="0">
              <a:spcBef>
                <a:spcPct val="0"/>
              </a:spcBef>
              <a:spcAft>
                <a:spcPct val="0"/>
              </a:spcAft>
              <a:defRPr sz="4000">
                <a:solidFill>
                  <a:schemeClr val="tx2"/>
                </a:solidFill>
                <a:latin typeface="Arial" panose="020B0604020202020204" pitchFamily="34" charset="0"/>
                <a:ea typeface="宋体" panose="02010600030101010101" pitchFamily="2" charset="-122"/>
              </a:defRPr>
            </a:lvl9pPr>
          </a:lstStyle>
          <a:p>
            <a:pPr eaLnBrk="1" hangingPunct="1">
              <a:defRPr/>
            </a:pPr>
            <a:r>
              <a:rPr lang="zh-CN" altLang="en-US" sz="2800" b="1" dirty="0" smtClean="0">
                <a:solidFill>
                  <a:srgbClr val="0000FF"/>
                </a:solidFill>
                <a:effectLst>
                  <a:outerShdw blurRad="38100" dist="38100" dir="2700000" algn="tl">
                    <a:srgbClr val="C0C0C0"/>
                  </a:outerShdw>
                </a:effectLst>
                <a:ea typeface="幼圆" panose="02010509060101010101" pitchFamily="49" charset="-122"/>
              </a:rPr>
              <a:t>用计算机软件作图</a:t>
            </a: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7585" y="889141"/>
            <a:ext cx="7128792" cy="5715751"/>
          </a:xfrm>
          <a:prstGeom prst="rect">
            <a:avLst/>
          </a:prstGeom>
        </p:spPr>
      </p:pic>
    </p:spTree>
    <p:extLst>
      <p:ext uri="{BB962C8B-B14F-4D97-AF65-F5344CB8AC3E}">
        <p14:creationId xmlns:p14="http://schemas.microsoft.com/office/powerpoint/2010/main" val="276487860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rotWithShape="1">
          <a:blip r:embed="rId2"/>
          <a:srcRect t="24859"/>
          <a:stretch/>
        </p:blipFill>
        <p:spPr>
          <a:xfrm>
            <a:off x="131179" y="4248472"/>
            <a:ext cx="8892480" cy="2492896"/>
          </a:xfrm>
          <a:prstGeom prst="rect">
            <a:avLst/>
          </a:prstGeom>
        </p:spPr>
      </p:pic>
      <p:pic>
        <p:nvPicPr>
          <p:cNvPr id="5" name="图片 4"/>
          <p:cNvPicPr>
            <a:picLocks noChangeAspect="1"/>
          </p:cNvPicPr>
          <p:nvPr/>
        </p:nvPicPr>
        <p:blipFill rotWithShape="1">
          <a:blip r:embed="rId3"/>
          <a:srcRect b="15578"/>
          <a:stretch/>
        </p:blipFill>
        <p:spPr>
          <a:xfrm>
            <a:off x="127202" y="701992"/>
            <a:ext cx="8889595" cy="3421056"/>
          </a:xfrm>
          <a:prstGeom prst="rect">
            <a:avLst/>
          </a:prstGeom>
        </p:spPr>
      </p:pic>
      <p:sp>
        <p:nvSpPr>
          <p:cNvPr id="3" name="矩形 2"/>
          <p:cNvSpPr/>
          <p:nvPr/>
        </p:nvSpPr>
        <p:spPr>
          <a:xfrm>
            <a:off x="7596336" y="5733256"/>
            <a:ext cx="720080" cy="3600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5436096" y="2276872"/>
            <a:ext cx="792088" cy="864096"/>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Rectangle 2"/>
          <p:cNvSpPr>
            <a:spLocks noChangeArrowheads="1"/>
          </p:cNvSpPr>
          <p:nvPr/>
        </p:nvSpPr>
        <p:spPr bwMode="auto">
          <a:xfrm>
            <a:off x="323528" y="201855"/>
            <a:ext cx="8352928" cy="500137"/>
          </a:xfrm>
          <a:prstGeom prst="rect">
            <a:avLst/>
          </a:prstGeom>
          <a:solidFill>
            <a:srgbClr val="CCFFFF"/>
          </a:solidFill>
          <a:ln>
            <a:noFill/>
          </a:ln>
          <a:effectLst/>
          <a:extLst/>
        </p:spPr>
        <p:txBody>
          <a:bodyPr wrap="square" lIns="68580" tIns="34290" rIns="68580" bIns="34290" anchor="ctr">
            <a:spAutoFit/>
          </a:bodyPr>
          <a:lstStyle>
            <a:lvl1pPr defTabSz="685800">
              <a:defRPr sz="2000" b="1">
                <a:solidFill>
                  <a:schemeClr val="tx1"/>
                </a:solidFill>
                <a:latin typeface="Arial" panose="020B0604020202020204" pitchFamily="34" charset="0"/>
                <a:ea typeface="宋体" panose="02010600030101010101" pitchFamily="2" charset="-122"/>
              </a:defRPr>
            </a:lvl1pPr>
            <a:lvl2pPr marL="742950" indent="-285750" defTabSz="685800">
              <a:defRPr sz="2000" b="1">
                <a:solidFill>
                  <a:schemeClr val="tx1"/>
                </a:solidFill>
                <a:latin typeface="Arial" panose="020B0604020202020204" pitchFamily="34" charset="0"/>
                <a:ea typeface="宋体" panose="02010600030101010101" pitchFamily="2" charset="-122"/>
              </a:defRPr>
            </a:lvl2pPr>
            <a:lvl3pPr marL="1143000" indent="-228600" defTabSz="685800">
              <a:defRPr sz="2000" b="1">
                <a:solidFill>
                  <a:schemeClr val="tx1"/>
                </a:solidFill>
                <a:latin typeface="Arial" panose="020B0604020202020204" pitchFamily="34" charset="0"/>
                <a:ea typeface="宋体" panose="02010600030101010101" pitchFamily="2" charset="-122"/>
              </a:defRPr>
            </a:lvl3pPr>
            <a:lvl4pPr marL="1600200" indent="-228600" defTabSz="685800">
              <a:defRPr sz="2000" b="1">
                <a:solidFill>
                  <a:schemeClr val="tx1"/>
                </a:solidFill>
                <a:latin typeface="Arial" panose="020B0604020202020204" pitchFamily="34" charset="0"/>
                <a:ea typeface="宋体" panose="02010600030101010101" pitchFamily="2" charset="-122"/>
              </a:defRPr>
            </a:lvl4pPr>
            <a:lvl5pPr marL="2057400" indent="-228600" defTabSz="685800">
              <a:defRPr sz="2000" b="1">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2000" b="1">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2000" b="1">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2000" b="1">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2000" b="1">
                <a:solidFill>
                  <a:schemeClr val="tx1"/>
                </a:solidFill>
                <a:latin typeface="Arial" panose="020B0604020202020204" pitchFamily="34" charset="0"/>
                <a:ea typeface="宋体" panose="02010600030101010101" pitchFamily="2" charset="-122"/>
              </a:defRPr>
            </a:lvl9pPr>
          </a:lstStyle>
          <a:p>
            <a:r>
              <a:rPr lang="zh-CN" altLang="en-US" sz="2800" b="0" dirty="0" smtClean="0">
                <a:solidFill>
                  <a:srgbClr val="333300"/>
                </a:solidFill>
                <a:latin typeface="华文新魏" panose="02010800040101010101" pitchFamily="2" charset="-122"/>
                <a:ea typeface="华文新魏" panose="02010800040101010101" pitchFamily="2" charset="-122"/>
              </a:rPr>
              <a:t>在</a:t>
            </a:r>
            <a:r>
              <a:rPr lang="zh-CN" altLang="en-US" sz="2800" b="0" dirty="0">
                <a:solidFill>
                  <a:srgbClr val="333300"/>
                </a:solidFill>
                <a:latin typeface="华文新魏" panose="02010800040101010101" pitchFamily="2" charset="-122"/>
                <a:ea typeface="华文新魏" panose="02010800040101010101" pitchFamily="2" charset="-122"/>
              </a:rPr>
              <a:t>个人中心找到“教学实验”</a:t>
            </a:r>
            <a:r>
              <a:rPr lang="en-US" altLang="zh-CN" sz="2800" b="0" dirty="0">
                <a:solidFill>
                  <a:srgbClr val="333300"/>
                </a:solidFill>
                <a:latin typeface="华文新魏" panose="02010800040101010101" pitchFamily="2" charset="-122"/>
                <a:ea typeface="华文新魏" panose="02010800040101010101" pitchFamily="2" charset="-122"/>
                <a:cs typeface="Calibri" panose="020F0502020204030204" pitchFamily="34" charset="0"/>
              </a:rPr>
              <a:t>---&gt;</a:t>
            </a:r>
            <a:r>
              <a:rPr lang="en-US" altLang="zh-CN" sz="2800" b="0" dirty="0">
                <a:solidFill>
                  <a:srgbClr val="333300"/>
                </a:solidFill>
                <a:latin typeface="华文新魏" panose="02010800040101010101" pitchFamily="2" charset="-122"/>
                <a:ea typeface="华文新魏" panose="02010800040101010101" pitchFamily="2" charset="-122"/>
              </a:rPr>
              <a:t>“</a:t>
            </a:r>
            <a:r>
              <a:rPr lang="zh-CN" altLang="en-US" sz="2800" b="0" dirty="0">
                <a:solidFill>
                  <a:srgbClr val="333300"/>
                </a:solidFill>
                <a:latin typeface="华文新魏" panose="02010800040101010101" pitchFamily="2" charset="-122"/>
                <a:ea typeface="华文新魏" panose="02010800040101010101" pitchFamily="2" charset="-122"/>
              </a:rPr>
              <a:t>在线选课”</a:t>
            </a:r>
            <a:r>
              <a:rPr lang="zh-CN" altLang="en-US" sz="2800" b="0" dirty="0" smtClean="0">
                <a:solidFill>
                  <a:srgbClr val="333300"/>
                </a:solidFill>
                <a:latin typeface="华文新魏" panose="02010800040101010101" pitchFamily="2" charset="-122"/>
                <a:ea typeface="华文新魏" panose="02010800040101010101" pitchFamily="2" charset="-122"/>
              </a:rPr>
              <a:t>菜单</a:t>
            </a:r>
            <a:endParaRPr lang="zh-CN" altLang="en-US" sz="2800" b="0" dirty="0">
              <a:solidFill>
                <a:srgbClr val="333300"/>
              </a:solidFill>
              <a:latin typeface="华文新魏" panose="02010800040101010101" pitchFamily="2" charset="-122"/>
              <a:ea typeface="华文新魏" panose="02010800040101010101" pitchFamily="2" charset="-122"/>
            </a:endParaRPr>
          </a:p>
        </p:txBody>
      </p:sp>
      <p:sp>
        <p:nvSpPr>
          <p:cNvPr id="9" name="Rectangle 2"/>
          <p:cNvSpPr>
            <a:spLocks noChangeArrowheads="1"/>
          </p:cNvSpPr>
          <p:nvPr/>
        </p:nvSpPr>
        <p:spPr bwMode="auto">
          <a:xfrm>
            <a:off x="4283968" y="4943207"/>
            <a:ext cx="3600400" cy="500137"/>
          </a:xfrm>
          <a:prstGeom prst="rect">
            <a:avLst/>
          </a:prstGeom>
          <a:solidFill>
            <a:srgbClr val="CCFFFF"/>
          </a:solidFill>
          <a:ln>
            <a:solidFill>
              <a:srgbClr val="99CCFF"/>
            </a:solidFill>
          </a:ln>
          <a:effectLst/>
          <a:extLst/>
        </p:spPr>
        <p:txBody>
          <a:bodyPr wrap="square" lIns="68580" tIns="34290" rIns="68580" bIns="34290" anchor="ctr">
            <a:spAutoFit/>
          </a:bodyPr>
          <a:lstStyle>
            <a:lvl1pPr defTabSz="685800">
              <a:defRPr sz="2000" b="1">
                <a:solidFill>
                  <a:schemeClr val="tx1"/>
                </a:solidFill>
                <a:latin typeface="Arial" panose="020B0604020202020204" pitchFamily="34" charset="0"/>
                <a:ea typeface="宋体" panose="02010600030101010101" pitchFamily="2" charset="-122"/>
              </a:defRPr>
            </a:lvl1pPr>
            <a:lvl2pPr marL="742950" indent="-285750" defTabSz="685800">
              <a:defRPr sz="2000" b="1">
                <a:solidFill>
                  <a:schemeClr val="tx1"/>
                </a:solidFill>
                <a:latin typeface="Arial" panose="020B0604020202020204" pitchFamily="34" charset="0"/>
                <a:ea typeface="宋体" panose="02010600030101010101" pitchFamily="2" charset="-122"/>
              </a:defRPr>
            </a:lvl2pPr>
            <a:lvl3pPr marL="1143000" indent="-228600" defTabSz="685800">
              <a:defRPr sz="2000" b="1">
                <a:solidFill>
                  <a:schemeClr val="tx1"/>
                </a:solidFill>
                <a:latin typeface="Arial" panose="020B0604020202020204" pitchFamily="34" charset="0"/>
                <a:ea typeface="宋体" panose="02010600030101010101" pitchFamily="2" charset="-122"/>
              </a:defRPr>
            </a:lvl3pPr>
            <a:lvl4pPr marL="1600200" indent="-228600" defTabSz="685800">
              <a:defRPr sz="2000" b="1">
                <a:solidFill>
                  <a:schemeClr val="tx1"/>
                </a:solidFill>
                <a:latin typeface="Arial" panose="020B0604020202020204" pitchFamily="34" charset="0"/>
                <a:ea typeface="宋体" panose="02010600030101010101" pitchFamily="2" charset="-122"/>
              </a:defRPr>
            </a:lvl4pPr>
            <a:lvl5pPr marL="2057400" indent="-228600" defTabSz="685800">
              <a:defRPr sz="2000" b="1">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2000" b="1">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2000" b="1">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2000" b="1">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2000" b="1">
                <a:solidFill>
                  <a:schemeClr val="tx1"/>
                </a:solidFill>
                <a:latin typeface="Arial" panose="020B0604020202020204" pitchFamily="34" charset="0"/>
                <a:ea typeface="宋体" panose="02010600030101010101" pitchFamily="2" charset="-122"/>
              </a:defRPr>
            </a:lvl9pPr>
          </a:lstStyle>
          <a:p>
            <a:r>
              <a:rPr lang="zh-CN" altLang="en-US" sz="2800" b="0" dirty="0" smtClean="0">
                <a:solidFill>
                  <a:srgbClr val="333300"/>
                </a:solidFill>
                <a:latin typeface="华文新魏" panose="02010800040101010101" pitchFamily="2" charset="-122"/>
                <a:ea typeface="华文新魏" panose="02010800040101010101" pitchFamily="2" charset="-122"/>
              </a:rPr>
              <a:t>选择</a:t>
            </a:r>
            <a:r>
              <a:rPr lang="en-US" altLang="zh-CN" sz="2800" b="0" dirty="0" smtClean="0">
                <a:solidFill>
                  <a:srgbClr val="333300"/>
                </a:solidFill>
                <a:latin typeface="华文新魏" panose="02010800040101010101" pitchFamily="2" charset="-122"/>
                <a:ea typeface="华文新魏" panose="02010800040101010101" pitchFamily="2" charset="-122"/>
              </a:rPr>
              <a:t>2020-2021-1</a:t>
            </a:r>
            <a:r>
              <a:rPr lang="zh-CN" altLang="en-US" sz="2800" b="0" dirty="0" smtClean="0">
                <a:solidFill>
                  <a:srgbClr val="333300"/>
                </a:solidFill>
                <a:latin typeface="华文新魏" panose="02010800040101010101" pitchFamily="2" charset="-122"/>
                <a:ea typeface="华文新魏" panose="02010800040101010101" pitchFamily="2" charset="-122"/>
              </a:rPr>
              <a:t>学期</a:t>
            </a:r>
            <a:endParaRPr lang="zh-CN" altLang="en-US" sz="2800" b="0" dirty="0">
              <a:solidFill>
                <a:srgbClr val="333300"/>
              </a:solidFill>
              <a:latin typeface="华文新魏" panose="02010800040101010101" pitchFamily="2" charset="-122"/>
              <a:ea typeface="华文新魏" panose="02010800040101010101" pitchFamily="2" charset="-122"/>
            </a:endParaRPr>
          </a:p>
        </p:txBody>
      </p:sp>
      <p:sp>
        <p:nvSpPr>
          <p:cNvPr id="10" name="矩形 9"/>
          <p:cNvSpPr/>
          <p:nvPr/>
        </p:nvSpPr>
        <p:spPr>
          <a:xfrm>
            <a:off x="91199" y="2280563"/>
            <a:ext cx="2464577" cy="28434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23528" y="260648"/>
            <a:ext cx="2709396" cy="523220"/>
          </a:xfrm>
          <a:prstGeom prst="rect">
            <a:avLst/>
          </a:prstGeom>
        </p:spPr>
        <p:txBody>
          <a:bodyPr wrap="none">
            <a:spAutoFit/>
          </a:bodyPr>
          <a:lstStyle/>
          <a:p>
            <a:r>
              <a:rPr lang="zh-CN" altLang="en-US" sz="2800" dirty="0" smtClean="0">
                <a:solidFill>
                  <a:srgbClr val="0000FF"/>
                </a:solidFill>
                <a:latin typeface="幼圆" panose="02010509060101010101" pitchFamily="49" charset="-122"/>
                <a:ea typeface="幼圆" panose="02010509060101010101" pitchFamily="49" charset="-122"/>
              </a:rPr>
              <a:t>三、</a:t>
            </a:r>
            <a:r>
              <a:rPr lang="zh-CN" altLang="en-US" sz="2800" dirty="0" smtClean="0">
                <a:solidFill>
                  <a:srgbClr val="0000FF"/>
                </a:solidFill>
                <a:latin typeface="幼圆" panose="02010509060101010101" pitchFamily="49" charset="-122"/>
                <a:ea typeface="幼圆" panose="02010509060101010101" pitchFamily="49" charset="-122"/>
              </a:rPr>
              <a:t>最小二乘法</a:t>
            </a:r>
            <a:endParaRPr lang="zh-CN" altLang="en-US" sz="2800" dirty="0">
              <a:solidFill>
                <a:srgbClr val="0000FF"/>
              </a:solidFill>
              <a:latin typeface="幼圆" panose="02010509060101010101" pitchFamily="49" charset="-122"/>
              <a:ea typeface="幼圆" panose="02010509060101010101" pitchFamily="49" charset="-122"/>
            </a:endParaRPr>
          </a:p>
        </p:txBody>
      </p:sp>
      <p:sp>
        <p:nvSpPr>
          <p:cNvPr id="3" name="矩形 2"/>
          <p:cNvSpPr/>
          <p:nvPr/>
        </p:nvSpPr>
        <p:spPr>
          <a:xfrm>
            <a:off x="683567" y="5517232"/>
            <a:ext cx="7909373" cy="830997"/>
          </a:xfrm>
          <a:prstGeom prst="rect">
            <a:avLst/>
          </a:prstGeom>
        </p:spPr>
        <p:txBody>
          <a:bodyPr wrap="square">
            <a:spAutoFit/>
          </a:bodyPr>
          <a:lstStyle/>
          <a:p>
            <a:r>
              <a:rPr lang="zh-CN" altLang="en-US" sz="2400" dirty="0">
                <a:latin typeface="arial" panose="020B0604020202020204" pitchFamily="34" charset="0"/>
              </a:rPr>
              <a:t> </a:t>
            </a:r>
            <a:r>
              <a:rPr lang="en-US" altLang="zh-CN" sz="2400" dirty="0">
                <a:latin typeface="arial" panose="020B0604020202020204" pitchFamily="34" charset="0"/>
              </a:rPr>
              <a:t>r</a:t>
            </a:r>
            <a:r>
              <a:rPr lang="zh-CN" altLang="en-US" sz="2400" dirty="0">
                <a:latin typeface="arial" panose="020B0604020202020204" pitchFamily="34" charset="0"/>
              </a:rPr>
              <a:t>值的绝对值介于</a:t>
            </a:r>
            <a:r>
              <a:rPr lang="en-US" altLang="zh-CN" sz="2400" dirty="0">
                <a:latin typeface="arial" panose="020B0604020202020204" pitchFamily="34" charset="0"/>
              </a:rPr>
              <a:t>0</a:t>
            </a:r>
            <a:r>
              <a:rPr lang="zh-CN" altLang="en-US" sz="2400" dirty="0">
                <a:latin typeface="arial" panose="020B0604020202020204" pitchFamily="34" charset="0"/>
              </a:rPr>
              <a:t>～</a:t>
            </a:r>
            <a:r>
              <a:rPr lang="en-US" altLang="zh-CN" sz="2400" dirty="0">
                <a:latin typeface="arial" panose="020B0604020202020204" pitchFamily="34" charset="0"/>
              </a:rPr>
              <a:t>1</a:t>
            </a:r>
            <a:r>
              <a:rPr lang="zh-CN" altLang="en-US" sz="2400" dirty="0">
                <a:latin typeface="arial" panose="020B0604020202020204" pitchFamily="34" charset="0"/>
              </a:rPr>
              <a:t>之间。通常来说</a:t>
            </a:r>
            <a:r>
              <a:rPr lang="en-US" altLang="zh-CN" sz="2400" dirty="0">
                <a:latin typeface="arial" panose="020B0604020202020204" pitchFamily="34" charset="0"/>
              </a:rPr>
              <a:t>,r</a:t>
            </a:r>
            <a:r>
              <a:rPr lang="zh-CN" altLang="en-US" sz="2400" dirty="0">
                <a:latin typeface="arial" panose="020B0604020202020204" pitchFamily="34" charset="0"/>
              </a:rPr>
              <a:t>越接近</a:t>
            </a:r>
            <a:r>
              <a:rPr lang="en-US" altLang="zh-CN" sz="2400" dirty="0">
                <a:latin typeface="arial" panose="020B0604020202020204" pitchFamily="34" charset="0"/>
              </a:rPr>
              <a:t>1,</a:t>
            </a:r>
            <a:r>
              <a:rPr lang="zh-CN" altLang="en-US" sz="2400" dirty="0">
                <a:latin typeface="arial" panose="020B0604020202020204" pitchFamily="34" charset="0"/>
              </a:rPr>
              <a:t>表示</a:t>
            </a:r>
            <a:r>
              <a:rPr lang="en-US" altLang="zh-CN" sz="2400" dirty="0">
                <a:latin typeface="arial" panose="020B0604020202020204" pitchFamily="34" charset="0"/>
              </a:rPr>
              <a:t>x</a:t>
            </a:r>
            <a:r>
              <a:rPr lang="zh-CN" altLang="en-US" sz="2400" dirty="0">
                <a:latin typeface="arial" panose="020B0604020202020204" pitchFamily="34" charset="0"/>
              </a:rPr>
              <a:t>与</a:t>
            </a:r>
            <a:r>
              <a:rPr lang="en-US" altLang="zh-CN" sz="2400" dirty="0">
                <a:latin typeface="arial" panose="020B0604020202020204" pitchFamily="34" charset="0"/>
              </a:rPr>
              <a:t>y</a:t>
            </a:r>
            <a:r>
              <a:rPr lang="zh-CN" altLang="en-US" sz="2400" dirty="0">
                <a:latin typeface="arial" panose="020B0604020202020204" pitchFamily="34" charset="0"/>
              </a:rPr>
              <a:t>两个量之间的相关程度就越强</a:t>
            </a:r>
            <a:endParaRPr lang="zh-CN" altLang="en-US" sz="2400" dirty="0"/>
          </a:p>
        </p:txBody>
      </p:sp>
      <mc:AlternateContent xmlns:mc="http://schemas.openxmlformats.org/markup-compatibility/2006" xmlns:a14="http://schemas.microsoft.com/office/drawing/2010/main">
        <mc:Choice Requires="a14">
          <p:sp>
            <p:nvSpPr>
              <p:cNvPr id="4" name="矩形 3"/>
              <p:cNvSpPr/>
              <p:nvPr/>
            </p:nvSpPr>
            <p:spPr>
              <a:xfrm>
                <a:off x="622022" y="3537169"/>
                <a:ext cx="6674456" cy="461665"/>
              </a:xfrm>
              <a:prstGeom prst="rect">
                <a:avLst/>
              </a:prstGeom>
            </p:spPr>
            <p:txBody>
              <a:bodyPr wrap="none">
                <a:spAutoFit/>
              </a:bodyPr>
              <a:lstStyle/>
              <a:p>
                <a:r>
                  <a:rPr lang="zh-CN" altLang="zh-CN" sz="2400" dirty="0">
                    <a:latin typeface="Times New Roman" panose="02020603050405020304" pitchFamily="18" charset="0"/>
                    <a:cs typeface="Times New Roman" panose="02020603050405020304" pitchFamily="18" charset="0"/>
                  </a:rPr>
                  <a:t>相关系数</a:t>
                </a:r>
                <a:r>
                  <a:rPr lang="en-US" altLang="zh-CN" sz="2400" dirty="0" smtClean="0">
                    <a:latin typeface="Times New Roman" panose="02020603050405020304" pitchFamily="18" charset="0"/>
                  </a:rPr>
                  <a:t>r </a:t>
                </a:r>
                <a:r>
                  <a:rPr lang="zh-CN" altLang="zh-CN" sz="2400" dirty="0" smtClean="0">
                    <a:latin typeface="Times New Roman" panose="02020603050405020304" pitchFamily="18" charset="0"/>
                    <a:cs typeface="Times New Roman" panose="02020603050405020304" pitchFamily="18" charset="0"/>
                  </a:rPr>
                  <a:t>表示</a:t>
                </a:r>
                <a:r>
                  <a:rPr lang="en-US" altLang="zh-CN" sz="2400" dirty="0" smtClean="0">
                    <a:cs typeface="Times New Roman" panose="02020603050405020304" pitchFamily="18" charset="0"/>
                  </a:rPr>
                  <a:t>y</a:t>
                </a:r>
                <a:r>
                  <a:rPr lang="zh-CN" altLang="zh-CN" sz="2400" dirty="0" smtClean="0">
                    <a:cs typeface="Times New Roman" panose="02020603050405020304" pitchFamily="18" charset="0"/>
                  </a:rPr>
                  <a:t>与</a:t>
                </a:r>
                <a:r>
                  <a:rPr lang="en-US" altLang="zh-CN" sz="2400" dirty="0" smtClean="0">
                    <a:cs typeface="Times New Roman" panose="02020603050405020304" pitchFamily="18" charset="0"/>
                  </a:rPr>
                  <a:t>x</a:t>
                </a:r>
                <a:r>
                  <a:rPr lang="zh-CN" altLang="zh-CN" sz="2400" dirty="0" smtClean="0">
                    <a:cs typeface="Times New Roman" panose="02020603050405020304" pitchFamily="18" charset="0"/>
                  </a:rPr>
                  <a:t>之间</a:t>
                </a:r>
                <a:r>
                  <a:rPr lang="zh-CN" altLang="zh-CN" sz="2400" dirty="0">
                    <a:cs typeface="Times New Roman" panose="02020603050405020304" pitchFamily="18" charset="0"/>
                  </a:rPr>
                  <a:t>线性相关的程度，</a:t>
                </a:r>
                <a:r>
                  <a:rPr lang="en-US" altLang="zh-CN" sz="2400" b="1" dirty="0">
                    <a:cs typeface="Times New Roman" panose="02020603050405020304" pitchFamily="18" charset="0"/>
                  </a:rPr>
                  <a:t>|r|</a:t>
                </a:r>
                <a14:m>
                  <m:oMath xmlns:m="http://schemas.openxmlformats.org/officeDocument/2006/math">
                    <m:r>
                      <a:rPr lang="en-US" altLang="zh-CN" sz="2400" b="1">
                        <a:latin typeface="Cambria Math" panose="02040503050406030204" pitchFamily="18" charset="0"/>
                        <a:cs typeface="Times New Roman" panose="02020603050405020304" pitchFamily="18" charset="0"/>
                      </a:rPr>
                      <m:t>≤</m:t>
                    </m:r>
                  </m:oMath>
                </a14:m>
                <a:r>
                  <a:rPr lang="en-US" altLang="zh-CN" sz="2400" b="1" dirty="0">
                    <a:effectLst/>
                    <a:latin typeface="宋体" panose="02010600030101010101" pitchFamily="2" charset="-122"/>
                    <a:cs typeface="Times New Roman" panose="02020603050405020304" pitchFamily="18" charset="0"/>
                  </a:rPr>
                  <a:t>1</a:t>
                </a:r>
                <a:endParaRPr lang="zh-CN" altLang="en-US" sz="2400" dirty="0"/>
              </a:p>
            </p:txBody>
          </p:sp>
        </mc:Choice>
        <mc:Fallback xmlns="">
          <p:sp>
            <p:nvSpPr>
              <p:cNvPr id="4" name="矩形 3"/>
              <p:cNvSpPr>
                <a:spLocks noRot="1" noChangeAspect="1" noMove="1" noResize="1" noEditPoints="1" noAdjustHandles="1" noChangeArrowheads="1" noChangeShapeType="1" noTextEdit="1"/>
              </p:cNvSpPr>
              <p:nvPr/>
            </p:nvSpPr>
            <p:spPr>
              <a:xfrm>
                <a:off x="622022" y="3537169"/>
                <a:ext cx="6674456" cy="461665"/>
              </a:xfrm>
              <a:prstGeom prst="rect">
                <a:avLst/>
              </a:prstGeom>
              <a:blipFill>
                <a:blip r:embed="rId2"/>
                <a:stretch>
                  <a:fillRect l="-1370" t="-14474" r="-822" b="-30263"/>
                </a:stretch>
              </a:blipFill>
            </p:spPr>
            <p:txBody>
              <a:bodyPr/>
              <a:lstStyle/>
              <a:p>
                <a:r>
                  <a:rPr lang="zh-CN" altLang="en-US">
                    <a:noFill/>
                  </a:rPr>
                  <a:t> </a:t>
                </a:r>
              </a:p>
            </p:txBody>
          </p:sp>
        </mc:Fallback>
      </mc:AlternateContent>
      <p:sp>
        <p:nvSpPr>
          <p:cNvPr id="5" name="矩形 4"/>
          <p:cNvSpPr/>
          <p:nvPr/>
        </p:nvSpPr>
        <p:spPr>
          <a:xfrm>
            <a:off x="3558266" y="282287"/>
            <a:ext cx="3595856" cy="523220"/>
          </a:xfrm>
          <a:prstGeom prst="rect">
            <a:avLst/>
          </a:prstGeom>
        </p:spPr>
        <p:txBody>
          <a:bodyPr wrap="none">
            <a:spAutoFit/>
          </a:bodyPr>
          <a:lstStyle/>
          <a:p>
            <a:r>
              <a:rPr lang="zh-CN" altLang="en-US" sz="2800" dirty="0">
                <a:solidFill>
                  <a:srgbClr val="0070C0"/>
                </a:solidFill>
              </a:rPr>
              <a:t>直线的最小二乘拟合 </a:t>
            </a:r>
          </a:p>
        </p:txBody>
      </p:sp>
      <mc:AlternateContent xmlns:mc="http://schemas.openxmlformats.org/markup-compatibility/2006" xmlns:a14="http://schemas.microsoft.com/office/drawing/2010/main">
        <mc:Choice Requires="a14">
          <p:sp>
            <p:nvSpPr>
              <p:cNvPr id="6" name="矩形 5"/>
              <p:cNvSpPr/>
              <p:nvPr/>
            </p:nvSpPr>
            <p:spPr>
              <a:xfrm>
                <a:off x="611560" y="970086"/>
                <a:ext cx="8053389" cy="830997"/>
              </a:xfrm>
              <a:prstGeom prst="rect">
                <a:avLst/>
              </a:prstGeom>
            </p:spPr>
            <p:txBody>
              <a:bodyPr wrap="square">
                <a:spAutoFit/>
              </a:bodyPr>
              <a:lstStyle/>
              <a:p>
                <a:r>
                  <a:rPr lang="zh-CN" altLang="en-US" sz="2400" dirty="0" smtClean="0"/>
                  <a:t>对直线方程</a:t>
                </a:r>
                <a14:m>
                  <m:oMath xmlns:m="http://schemas.openxmlformats.org/officeDocument/2006/math">
                    <m:r>
                      <a:rPr lang="pt-BR" altLang="zh-CN" sz="2400" i="1" dirty="0" smtClean="0">
                        <a:latin typeface="Cambria Math" panose="02040503050406030204" pitchFamily="18" charset="0"/>
                      </a:rPr>
                      <m:t>𝑦</m:t>
                    </m:r>
                    <m:r>
                      <a:rPr lang="zh-CN" altLang="pt-BR" sz="2400" i="1" dirty="0" smtClean="0">
                        <a:latin typeface="Cambria Math" panose="02040503050406030204" pitchFamily="18" charset="0"/>
                      </a:rPr>
                      <m:t>＝</m:t>
                    </m:r>
                    <m:r>
                      <a:rPr lang="en-US" altLang="zh-CN" sz="2400" i="1" dirty="0" smtClean="0">
                        <a:latin typeface="Cambria Math" panose="02040503050406030204" pitchFamily="18" charset="0"/>
                      </a:rPr>
                      <m:t>𝐵</m:t>
                    </m:r>
                    <m:r>
                      <a:rPr lang="pt-BR" altLang="zh-CN" sz="2400" i="1" dirty="0" smtClean="0">
                        <a:latin typeface="Cambria Math" panose="02040503050406030204" pitchFamily="18" charset="0"/>
                      </a:rPr>
                      <m:t>𝑥</m:t>
                    </m:r>
                    <m:r>
                      <a:rPr lang="pt-BR" altLang="zh-CN" sz="2400" i="1" dirty="0" smtClean="0">
                        <a:latin typeface="Cambria Math" panose="02040503050406030204" pitchFamily="18" charset="0"/>
                      </a:rPr>
                      <m:t>+</m:t>
                    </m:r>
                    <m:r>
                      <a:rPr lang="en-US" altLang="zh-CN" sz="2400" i="1" dirty="0" smtClean="0">
                        <a:latin typeface="Cambria Math" panose="02040503050406030204" pitchFamily="18" charset="0"/>
                      </a:rPr>
                      <m:t>𝐴</m:t>
                    </m:r>
                  </m:oMath>
                </a14:m>
                <a:r>
                  <a:rPr lang="zh-CN" altLang="en-US" sz="2400" dirty="0" smtClean="0"/>
                  <a:t>，</a:t>
                </a:r>
                <a14:m>
                  <m:oMath xmlns:m="http://schemas.openxmlformats.org/officeDocument/2006/math">
                    <m:r>
                      <a:rPr lang="en-US" altLang="zh-CN" sz="2400" i="1" dirty="0" smtClean="0">
                        <a:latin typeface="Cambria Math" panose="02040503050406030204" pitchFamily="18" charset="0"/>
                      </a:rPr>
                      <m:t>𝐴</m:t>
                    </m:r>
                  </m:oMath>
                </a14:m>
                <a:r>
                  <a:rPr lang="zh-CN" altLang="pt-BR" sz="2400" dirty="0" smtClean="0"/>
                  <a:t>代表</a:t>
                </a:r>
                <a:r>
                  <a:rPr lang="zh-CN" altLang="pt-BR" sz="2400" dirty="0"/>
                  <a:t>截距</a:t>
                </a:r>
                <a:r>
                  <a:rPr lang="zh-CN" altLang="pt-BR" sz="2400" dirty="0" smtClean="0"/>
                  <a:t>，</a:t>
                </a:r>
                <a14:m>
                  <m:oMath xmlns:m="http://schemas.openxmlformats.org/officeDocument/2006/math">
                    <m:r>
                      <a:rPr lang="en-US" altLang="zh-CN" sz="2400" i="1" dirty="0" smtClean="0">
                        <a:latin typeface="Cambria Math" panose="02040503050406030204" pitchFamily="18" charset="0"/>
                      </a:rPr>
                      <m:t>𝐵</m:t>
                    </m:r>
                  </m:oMath>
                </a14:m>
                <a:r>
                  <a:rPr lang="zh-CN" altLang="pt-BR" sz="2400" dirty="0" smtClean="0"/>
                  <a:t>代表斜率</a:t>
                </a:r>
                <a:r>
                  <a:rPr lang="zh-CN" altLang="en-US" sz="2400" dirty="0" smtClean="0"/>
                  <a:t>，对于</a:t>
                </a:r>
                <a:r>
                  <a:rPr lang="zh-CN" altLang="en-US" sz="2400" dirty="0"/>
                  <a:t>等精度测量所得到的</a:t>
                </a:r>
                <a14:m>
                  <m:oMath xmlns:m="http://schemas.openxmlformats.org/officeDocument/2006/math">
                    <m:r>
                      <a:rPr lang="en-US" altLang="zh-CN" sz="2400" i="1" dirty="0" smtClean="0">
                        <a:latin typeface="Cambria Math" panose="02040503050406030204" pitchFamily="18" charset="0"/>
                      </a:rPr>
                      <m:t>𝑁</m:t>
                    </m:r>
                  </m:oMath>
                </a14:m>
                <a:r>
                  <a:rPr lang="zh-CN" altLang="en-US" sz="2400" dirty="0"/>
                  <a:t>组数据</a:t>
                </a:r>
              </a:p>
            </p:txBody>
          </p:sp>
        </mc:Choice>
        <mc:Fallback xmlns="">
          <p:sp>
            <p:nvSpPr>
              <p:cNvPr id="6" name="矩形 5"/>
              <p:cNvSpPr>
                <a:spLocks noRot="1" noChangeAspect="1" noMove="1" noResize="1" noEditPoints="1" noAdjustHandles="1" noChangeArrowheads="1" noChangeShapeType="1" noTextEdit="1"/>
              </p:cNvSpPr>
              <p:nvPr/>
            </p:nvSpPr>
            <p:spPr>
              <a:xfrm>
                <a:off x="611560" y="970086"/>
                <a:ext cx="8053389" cy="830997"/>
              </a:xfrm>
              <a:prstGeom prst="rect">
                <a:avLst/>
              </a:prstGeom>
              <a:blipFill>
                <a:blip r:embed="rId3"/>
                <a:stretch>
                  <a:fillRect l="-1136" t="-8088" b="-13971"/>
                </a:stretch>
              </a:blipFill>
            </p:spPr>
            <p:txBody>
              <a:bodyPr/>
              <a:lstStyle/>
              <a:p>
                <a:r>
                  <a:rPr lang="zh-CN" altLang="en-US">
                    <a:noFill/>
                  </a:rPr>
                  <a:t> </a:t>
                </a:r>
              </a:p>
            </p:txBody>
          </p:sp>
        </mc:Fallback>
      </mc:AlternateContent>
      <p:sp>
        <p:nvSpPr>
          <p:cNvPr id="7" name="灯片编号占位符 6"/>
          <p:cNvSpPr>
            <a:spLocks noGrp="1"/>
          </p:cNvSpPr>
          <p:nvPr>
            <p:ph type="sldNum" sz="quarter" idx="12"/>
          </p:nvPr>
        </p:nvSpPr>
        <p:spPr>
          <a:xfrm>
            <a:off x="10352540" y="295729"/>
            <a:ext cx="838199" cy="767687"/>
          </a:xfrm>
        </p:spPr>
        <p:txBody>
          <a:bodyPr/>
          <a:lstStyle/>
          <a:p>
            <a:fld id="{6B298B36-B2C0-46BE-8B74-EC321925AE5F}" type="slidenum">
              <a:rPr lang="zh-CN" altLang="en-US" smtClean="0"/>
              <a:t>50</a:t>
            </a:fld>
            <a:endParaRPr lang="zh-CN" altLang="en-US"/>
          </a:p>
        </p:txBody>
      </p:sp>
      <p:grpSp>
        <p:nvGrpSpPr>
          <p:cNvPr id="8" name="组合 7"/>
          <p:cNvGrpSpPr/>
          <p:nvPr/>
        </p:nvGrpSpPr>
        <p:grpSpPr>
          <a:xfrm>
            <a:off x="390956" y="1901706"/>
            <a:ext cx="4176464" cy="1239262"/>
            <a:chOff x="799237" y="2006188"/>
            <a:chExt cx="4837866" cy="1239262"/>
          </a:xfrm>
        </p:grpSpPr>
        <p:pic>
          <p:nvPicPr>
            <p:cNvPr id="9" name="图片 8"/>
            <p:cNvPicPr>
              <a:picLocks noChangeAspect="1"/>
            </p:cNvPicPr>
            <p:nvPr/>
          </p:nvPicPr>
          <p:blipFill rotWithShape="1">
            <a:blip r:embed="rId4"/>
            <a:srcRect b="50224"/>
            <a:stretch/>
          </p:blipFill>
          <p:spPr>
            <a:xfrm>
              <a:off x="799237" y="2006188"/>
              <a:ext cx="4837866" cy="1239262"/>
            </a:xfrm>
            <a:prstGeom prst="rect">
              <a:avLst/>
            </a:prstGeom>
          </p:spPr>
        </p:pic>
        <mc:AlternateContent xmlns:mc="http://schemas.openxmlformats.org/markup-compatibility/2006" xmlns:a14="http://schemas.microsoft.com/office/drawing/2010/main">
          <mc:Choice Requires="a14">
            <p:sp>
              <p:nvSpPr>
                <p:cNvPr id="10" name="文本框 9"/>
                <p:cNvSpPr txBox="1"/>
                <p:nvPr/>
              </p:nvSpPr>
              <p:spPr>
                <a:xfrm>
                  <a:off x="869942" y="2381935"/>
                  <a:ext cx="412947" cy="369332"/>
                </a:xfrm>
                <a:prstGeom prst="rect">
                  <a:avLst/>
                </a:prstGeom>
                <a:solidFill>
                  <a:srgbClr val="C7EDFF"/>
                </a:solid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i="1" smtClean="0">
                            <a:solidFill>
                              <a:schemeClr val="tx1"/>
                            </a:solidFill>
                            <a:latin typeface="Cambria Math" panose="02040503050406030204" pitchFamily="18" charset="0"/>
                          </a:rPr>
                          <m:t>𝐴</m:t>
                        </m:r>
                      </m:oMath>
                    </m:oMathPara>
                  </a14:m>
                  <a:endParaRPr lang="zh-CN" altLang="en-US" sz="2400" i="1" dirty="0">
                    <a:solidFill>
                      <a:schemeClr val="tx1"/>
                    </a:solidFill>
                  </a:endParaRPr>
                </a:p>
              </p:txBody>
            </p:sp>
          </mc:Choice>
          <mc:Fallback xmlns="">
            <p:sp>
              <p:nvSpPr>
                <p:cNvPr id="11" name="文本框 10"/>
                <p:cNvSpPr txBox="1">
                  <a:spLocks noRot="1" noChangeAspect="1" noMove="1" noResize="1" noEditPoints="1" noAdjustHandles="1" noChangeArrowheads="1" noChangeShapeType="1" noTextEdit="1"/>
                </p:cNvSpPr>
                <p:nvPr/>
              </p:nvSpPr>
              <p:spPr>
                <a:xfrm>
                  <a:off x="869942" y="2381935"/>
                  <a:ext cx="412947" cy="369332"/>
                </a:xfrm>
                <a:prstGeom prst="rect">
                  <a:avLst/>
                </a:prstGeom>
                <a:blipFill rotWithShape="0">
                  <a:blip r:embed="rId7"/>
                  <a:stretch>
                    <a:fillRect b="-10000"/>
                  </a:stretch>
                </a:blipFill>
              </p:spPr>
              <p:txBody>
                <a:bodyPr/>
                <a:lstStyle/>
                <a:p>
                  <a:r>
                    <a:rPr lang="zh-CN" altLang="en-US">
                      <a:noFill/>
                    </a:rPr>
                    <a:t> </a:t>
                  </a:r>
                </a:p>
              </p:txBody>
            </p:sp>
          </mc:Fallback>
        </mc:AlternateContent>
      </p:grpSp>
      <p:grpSp>
        <p:nvGrpSpPr>
          <p:cNvPr id="11" name="组合 10"/>
          <p:cNvGrpSpPr/>
          <p:nvPr/>
        </p:nvGrpSpPr>
        <p:grpSpPr>
          <a:xfrm>
            <a:off x="4716016" y="1901706"/>
            <a:ext cx="4084187" cy="1237871"/>
            <a:chOff x="5894794" y="2006188"/>
            <a:chExt cx="4772385" cy="1220591"/>
          </a:xfrm>
        </p:grpSpPr>
        <p:pic>
          <p:nvPicPr>
            <p:cNvPr id="12" name="图片 11"/>
            <p:cNvPicPr>
              <a:picLocks noChangeAspect="1"/>
            </p:cNvPicPr>
            <p:nvPr/>
          </p:nvPicPr>
          <p:blipFill rotWithShape="1">
            <a:blip r:embed="rId4"/>
            <a:srcRect t="50301"/>
            <a:stretch/>
          </p:blipFill>
          <p:spPr>
            <a:xfrm>
              <a:off x="5894794" y="2006188"/>
              <a:ext cx="4772385" cy="1220591"/>
            </a:xfrm>
            <a:prstGeom prst="rect">
              <a:avLst/>
            </a:prstGeom>
          </p:spPr>
        </p:pic>
        <mc:AlternateContent xmlns:mc="http://schemas.openxmlformats.org/markup-compatibility/2006" xmlns:a14="http://schemas.microsoft.com/office/drawing/2010/main">
          <mc:Choice Requires="a14">
            <p:sp>
              <p:nvSpPr>
                <p:cNvPr id="13" name="文本框 12"/>
                <p:cNvSpPr txBox="1"/>
                <p:nvPr/>
              </p:nvSpPr>
              <p:spPr>
                <a:xfrm>
                  <a:off x="6242065" y="2329265"/>
                  <a:ext cx="412947" cy="369332"/>
                </a:xfrm>
                <a:prstGeom prst="rect">
                  <a:avLst/>
                </a:prstGeom>
                <a:solidFill>
                  <a:srgbClr val="C7EDFF"/>
                </a:solid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solidFill>
                              <a:schemeClr val="tx1"/>
                            </a:solidFill>
                            <a:latin typeface="Cambria Math" panose="02040503050406030204" pitchFamily="18" charset="0"/>
                          </a:rPr>
                          <m:t>𝐵</m:t>
                        </m:r>
                      </m:oMath>
                    </m:oMathPara>
                  </a14:m>
                  <a:endParaRPr lang="zh-CN" altLang="en-US" sz="2400" i="1" dirty="0">
                    <a:solidFill>
                      <a:schemeClr val="tx1"/>
                    </a:solidFill>
                  </a:endParaRPr>
                </a:p>
              </p:txBody>
            </p:sp>
          </mc:Choice>
          <mc:Fallback xmlns="">
            <p:sp>
              <p:nvSpPr>
                <p:cNvPr id="12" name="文本框 11"/>
                <p:cNvSpPr txBox="1">
                  <a:spLocks noRot="1" noChangeAspect="1" noMove="1" noResize="1" noEditPoints="1" noAdjustHandles="1" noChangeArrowheads="1" noChangeShapeType="1" noTextEdit="1"/>
                </p:cNvSpPr>
                <p:nvPr/>
              </p:nvSpPr>
              <p:spPr>
                <a:xfrm>
                  <a:off x="6242065" y="2329265"/>
                  <a:ext cx="412947" cy="369332"/>
                </a:xfrm>
                <a:prstGeom prst="rect">
                  <a:avLst/>
                </a:prstGeom>
                <a:blipFill rotWithShape="0">
                  <a:blip r:embed="rId8"/>
                  <a:stretch>
                    <a:fillRect l="-1471" b="-9836"/>
                  </a:stretch>
                </a:blipFill>
              </p:spPr>
              <p:txBody>
                <a:bodyPr/>
                <a:lstStyle/>
                <a:p>
                  <a:r>
                    <a:rPr lang="zh-CN" altLang="en-US">
                      <a:noFill/>
                    </a:rPr>
                    <a:t> </a:t>
                  </a:r>
                </a:p>
              </p:txBody>
            </p:sp>
          </mc:Fallback>
        </mc:AlternateContent>
      </p:grpSp>
      <p:grpSp>
        <p:nvGrpSpPr>
          <p:cNvPr id="14" name="组合 13"/>
          <p:cNvGrpSpPr/>
          <p:nvPr/>
        </p:nvGrpSpPr>
        <p:grpSpPr>
          <a:xfrm>
            <a:off x="808487" y="4179011"/>
            <a:ext cx="7262346" cy="978181"/>
            <a:chOff x="718235" y="4215537"/>
            <a:chExt cx="11873553" cy="1530790"/>
          </a:xfrm>
        </p:grpSpPr>
        <p:pic>
          <p:nvPicPr>
            <p:cNvPr id="15" name="图片 14"/>
            <p:cNvPicPr/>
            <p:nvPr/>
          </p:nvPicPr>
          <p:blipFill>
            <a:blip r:embed="rId9" cstate="print"/>
            <a:srcRect/>
            <a:stretch>
              <a:fillRect/>
            </a:stretch>
          </p:blipFill>
          <p:spPr bwMode="auto">
            <a:xfrm>
              <a:off x="718235" y="4215537"/>
              <a:ext cx="11873553" cy="1530790"/>
            </a:xfrm>
            <a:prstGeom prst="rect">
              <a:avLst/>
            </a:prstGeom>
            <a:noFill/>
            <a:ln w="9525">
              <a:noFill/>
              <a:miter lim="800000"/>
              <a:headEnd/>
              <a:tailEnd/>
            </a:ln>
          </p:spPr>
        </p:pic>
        <p:pic>
          <p:nvPicPr>
            <p:cNvPr id="16" name="图片 15"/>
            <p:cNvPicPr>
              <a:picLocks noChangeAspect="1"/>
            </p:cNvPicPr>
            <p:nvPr/>
          </p:nvPicPr>
          <p:blipFill>
            <a:blip r:embed="rId10"/>
            <a:stretch>
              <a:fillRect/>
            </a:stretch>
          </p:blipFill>
          <p:spPr>
            <a:xfrm>
              <a:off x="4137261" y="4325418"/>
              <a:ext cx="1606550" cy="526517"/>
            </a:xfrm>
            <a:prstGeom prst="rect">
              <a:avLst/>
            </a:prstGeom>
          </p:spPr>
        </p:pic>
        <p:sp>
          <p:nvSpPr>
            <p:cNvPr id="17" name="矩形 16"/>
            <p:cNvSpPr/>
            <p:nvPr/>
          </p:nvSpPr>
          <p:spPr>
            <a:xfrm>
              <a:off x="5637103" y="4325418"/>
              <a:ext cx="477094" cy="52651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1957539666"/>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p:cNvSpPr>
          <p:nvPr>
            <p:ph type="title" idx="4294967295"/>
          </p:nvPr>
        </p:nvSpPr>
        <p:spPr>
          <a:xfrm>
            <a:off x="323850" y="117475"/>
            <a:ext cx="2232025" cy="619125"/>
          </a:xfrm>
          <a:ln>
            <a:miter/>
          </a:ln>
        </p:spPr>
        <p:txBody>
          <a:bodyPr/>
          <a:lstStyle/>
          <a:p>
            <a:pPr eaLnBrk="1" hangingPunct="1">
              <a:defRPr/>
            </a:pPr>
            <a:r>
              <a:rPr lang="zh-CN" altLang="en-US" sz="2800" b="1" dirty="0">
                <a:solidFill>
                  <a:srgbClr val="0000FF"/>
                </a:solidFill>
                <a:effectLst>
                  <a:outerShdw blurRad="38100" dist="38100" dir="2700000" algn="tl">
                    <a:srgbClr val="C0C0C0"/>
                  </a:outerShdw>
                </a:effectLst>
                <a:ea typeface="幼圆" panose="02010509060101010101" pitchFamily="49" charset="-122"/>
              </a:rPr>
              <a:t>四</a:t>
            </a:r>
            <a:r>
              <a:rPr lang="zh-CN" altLang="en-US" sz="2800" b="1" dirty="0" smtClean="0">
                <a:solidFill>
                  <a:srgbClr val="0000FF"/>
                </a:solidFill>
                <a:effectLst>
                  <a:outerShdw blurRad="38100" dist="38100" dir="2700000" algn="tl">
                    <a:srgbClr val="C0C0C0"/>
                  </a:outerShdw>
                </a:effectLst>
                <a:ea typeface="幼圆" panose="02010509060101010101" pitchFamily="49" charset="-122"/>
              </a:rPr>
              <a:t>、</a:t>
            </a:r>
            <a:r>
              <a:rPr lang="zh-CN" altLang="en-US" sz="2800" b="1" dirty="0" smtClean="0">
                <a:solidFill>
                  <a:srgbClr val="0000FF"/>
                </a:solidFill>
                <a:effectLst>
                  <a:outerShdw blurRad="38100" dist="38100" dir="2700000" algn="tl">
                    <a:srgbClr val="C0C0C0"/>
                  </a:outerShdw>
                </a:effectLst>
                <a:ea typeface="幼圆" panose="02010509060101010101" pitchFamily="49" charset="-122"/>
              </a:rPr>
              <a:t>逐差法</a:t>
            </a:r>
          </a:p>
        </p:txBody>
      </p:sp>
      <p:sp>
        <p:nvSpPr>
          <p:cNvPr id="72707" name="文本框 53250"/>
          <p:cNvSpPr txBox="1">
            <a:spLocks noChangeArrowheads="1"/>
          </p:cNvSpPr>
          <p:nvPr/>
        </p:nvSpPr>
        <p:spPr bwMode="auto">
          <a:xfrm>
            <a:off x="252413" y="836613"/>
            <a:ext cx="8640762"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575"/>
              </a:spcBef>
              <a:buClr>
                <a:schemeClr val="accent1"/>
              </a:buClr>
              <a:buSzPct val="85000"/>
              <a:buFont typeface="Wingdings 2" panose="05020102010507070707" pitchFamily="18" charset="2"/>
              <a:buChar char=""/>
              <a:defRPr sz="2600">
                <a:solidFill>
                  <a:schemeClr val="tx1"/>
                </a:solidFill>
                <a:latin typeface="Arial" panose="020B0604020202020204" pitchFamily="34" charset="0"/>
                <a:ea typeface="宋体" panose="02010600030101010101" pitchFamily="2" charset="-122"/>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ts val="375"/>
              </a:spcBef>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ct val="20000"/>
              </a:spcBef>
              <a:buClr>
                <a:srgbClr val="FF0000"/>
              </a:buClr>
              <a:buSzPct val="130000"/>
              <a:buFont typeface="Monotype Sorts" pitchFamily="2" charset="2"/>
              <a:buNone/>
            </a:pPr>
            <a:r>
              <a:rPr lang="zh-CN" altLang="en-US" sz="2000"/>
              <a:t>逐差法是一种常用的数据处理方法，可以提高实验数据的利用率，减小随机误差的影响，也可减小实验中仪器误差分量。</a:t>
            </a:r>
          </a:p>
        </p:txBody>
      </p:sp>
      <p:pic>
        <p:nvPicPr>
          <p:cNvPr id="53252" name="图片 5325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8675" y="1989138"/>
            <a:ext cx="5759450" cy="2246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53253" name="表格 53252"/>
          <p:cNvGraphicFramePr/>
          <p:nvPr/>
        </p:nvGraphicFramePr>
        <p:xfrm>
          <a:off x="252413" y="4437063"/>
          <a:ext cx="6553200" cy="2087562"/>
        </p:xfrm>
        <a:graphic>
          <a:graphicData uri="http://schemas.openxmlformats.org/drawingml/2006/table">
            <a:tbl>
              <a:tblPr/>
              <a:tblGrid>
                <a:gridCol w="6553200">
                  <a:extLst>
                    <a:ext uri="{9D8B030D-6E8A-4147-A177-3AD203B41FA5}">
                      <a16:colId xmlns:a16="http://schemas.microsoft.com/office/drawing/2014/main" val="20000"/>
                    </a:ext>
                  </a:extLst>
                </a:gridCol>
              </a:tblGrid>
              <a:tr h="600075">
                <a:tc>
                  <a:txBody>
                    <a:bodyPr/>
                    <a:lstStyle>
                      <a:lvl1pPr marL="273050" lvl="0" indent="-273050" algn="l" defTabSz="914400" eaLnBrk="0" fontAlgn="base" latinLnBrk="0" hangingPunct="0">
                        <a:spcBef>
                          <a:spcPts val="575"/>
                        </a:spcBef>
                        <a:spcAft>
                          <a:spcPct val="0"/>
                        </a:spcAft>
                        <a:buClr>
                          <a:schemeClr val="accent1"/>
                        </a:buClr>
                        <a:buSzPct val="85000"/>
                        <a:buFont typeface="Wingdings 2" pitchFamily="2" charset="2"/>
                        <a:buChar char=""/>
                        <a:defRPr sz="2200" b="0" i="0" u="none" kern="1200" baseline="0">
                          <a:solidFill>
                            <a:schemeClr val="tx1"/>
                          </a:solidFill>
                          <a:latin typeface="Perpetua" pitchFamily="2" charset="0"/>
                        </a:defRPr>
                      </a:lvl1pPr>
                      <a:lvl2pPr marL="548005" lvl="1" indent="-228600">
                        <a:spcBef>
                          <a:spcPts val="375"/>
                        </a:spcBef>
                        <a:buClr>
                          <a:schemeClr val="accent2"/>
                        </a:buClr>
                        <a:defRPr sz="2000" b="0" kern="1200"/>
                      </a:lvl2pPr>
                      <a:lvl3pPr marL="822325" lvl="2" indent="-228600">
                        <a:buClr>
                          <a:srgbClr val="E6B1AB"/>
                        </a:buClr>
                        <a:defRPr sz="1800" b="0" kern="1200"/>
                      </a:lvl3pPr>
                      <a:lvl4pPr marL="1097280" lvl="3" indent="-228600">
                        <a:buClr>
                          <a:srgbClr val="A28E6A"/>
                        </a:buClr>
                        <a:defRPr sz="1800" b="0" kern="1200"/>
                      </a:lvl4pPr>
                      <a:lvl5pPr marL="1371600" lvl="4" indent="-228600">
                        <a:defRPr sz="1800" b="0" kern="1200"/>
                      </a:lvl5pPr>
                    </a:lstStyle>
                    <a:p>
                      <a:pPr marL="0" lvl="0" indent="0">
                        <a:buNone/>
                      </a:pPr>
                      <a:r>
                        <a:rPr lang="zh-CN" altLang="en-US" sz="1800" b="1">
                          <a:solidFill>
                            <a:srgbClr val="FFFFFF"/>
                          </a:solidFill>
                          <a:latin typeface="Calibri" charset="0"/>
                          <a:ea typeface="宋体" charset="-122"/>
                        </a:rPr>
                        <a:t>实验原始数据 </a:t>
                      </a:r>
                    </a:p>
                  </a:txBody>
                  <a:tcP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38100" cap="flat" cmpd="sng">
                      <a:solidFill>
                        <a:srgbClr val="FFFFFF"/>
                      </a:solidFill>
                      <a:prstDash val="solid"/>
                      <a:headEnd type="none" w="med" len="med"/>
                      <a:tailEnd type="none" w="med" len="med"/>
                    </a:lnB>
                    <a:lnTlToBr>
                      <a:noFill/>
                    </a:lnTlToBr>
                    <a:lnBlToTr>
                      <a:noFill/>
                    </a:lnBlToTr>
                    <a:solidFill>
                      <a:srgbClr val="4F81BD">
                        <a:alpha val="100000"/>
                      </a:srgbClr>
                    </a:solidFill>
                  </a:tcPr>
                </a:tc>
                <a:extLst>
                  <a:ext uri="{0D108BD9-81ED-4DB2-BD59-A6C34878D82A}">
                    <a16:rowId xmlns:a16="http://schemas.microsoft.com/office/drawing/2014/main" val="10000"/>
                  </a:ext>
                </a:extLst>
              </a:tr>
              <a:tr h="1487487">
                <a:tc>
                  <a:txBody>
                    <a:bodyPr/>
                    <a:lstStyle>
                      <a:lvl1pPr marL="273050" lvl="0" indent="-273050" algn="l" defTabSz="914400" eaLnBrk="0" fontAlgn="base" latinLnBrk="0" hangingPunct="0">
                        <a:spcBef>
                          <a:spcPts val="575"/>
                        </a:spcBef>
                        <a:spcAft>
                          <a:spcPct val="0"/>
                        </a:spcAft>
                        <a:buClr>
                          <a:schemeClr val="accent1"/>
                        </a:buClr>
                        <a:buSzPct val="85000"/>
                        <a:buFont typeface="Wingdings 2" pitchFamily="2" charset="2"/>
                        <a:buChar char=""/>
                        <a:defRPr sz="2200" b="0" i="0" u="none" kern="1200" baseline="0">
                          <a:solidFill>
                            <a:schemeClr val="tx1"/>
                          </a:solidFill>
                          <a:latin typeface="Perpetua" pitchFamily="2" charset="0"/>
                        </a:defRPr>
                      </a:lvl1pPr>
                      <a:lvl2pPr marL="548005" lvl="1" indent="-228600">
                        <a:spcBef>
                          <a:spcPts val="375"/>
                        </a:spcBef>
                        <a:buClr>
                          <a:schemeClr val="accent2"/>
                        </a:buClr>
                        <a:defRPr sz="2000" b="0" kern="1200"/>
                      </a:lvl2pPr>
                      <a:lvl3pPr marL="822325" lvl="2" indent="-228600">
                        <a:buClr>
                          <a:srgbClr val="E6B1AB"/>
                        </a:buClr>
                        <a:defRPr sz="1800" b="0" kern="1200"/>
                      </a:lvl3pPr>
                      <a:lvl4pPr marL="1097280" lvl="3" indent="-228600">
                        <a:buClr>
                          <a:srgbClr val="A28E6A"/>
                        </a:buClr>
                        <a:defRPr sz="1800" b="0" kern="1200"/>
                      </a:lvl4pPr>
                      <a:lvl5pPr marL="1371600" lvl="4" indent="-228600">
                        <a:defRPr sz="1800" b="0" kern="1200"/>
                      </a:lvl5pPr>
                    </a:lstStyle>
                    <a:p>
                      <a:pPr marL="0" lvl="0" indent="0">
                        <a:buNone/>
                      </a:pPr>
                      <a:r>
                        <a:rPr lang="zh-CN" altLang="en-US" sz="1800">
                          <a:solidFill>
                            <a:srgbClr val="000000"/>
                          </a:solidFill>
                          <a:latin typeface="Calibri" charset="0"/>
                          <a:ea typeface="宋体" charset="-122"/>
                        </a:rPr>
                        <a:t>实验次数          </a:t>
                      </a:r>
                      <a:r>
                        <a:rPr lang="en-US" altLang="zh-CN" sz="1800">
                          <a:solidFill>
                            <a:srgbClr val="000000"/>
                          </a:solidFill>
                          <a:latin typeface="Calibri" charset="0"/>
                          <a:ea typeface="宋体" charset="-122"/>
                        </a:rPr>
                        <a:t>1                     2                  3                 4                 5  </a:t>
                      </a:r>
                    </a:p>
                    <a:p>
                      <a:pPr marL="0" lvl="0" indent="0">
                        <a:buNone/>
                      </a:pPr>
                      <a:r>
                        <a:rPr lang="zh-CN" altLang="en-US" sz="1800">
                          <a:solidFill>
                            <a:srgbClr val="000000"/>
                          </a:solidFill>
                          <a:latin typeface="Calibri" charset="0"/>
                          <a:ea typeface="宋体" charset="-122"/>
                        </a:rPr>
                        <a:t>读数</a:t>
                      </a:r>
                      <a:r>
                        <a:rPr lang="en-US" altLang="zh-CN" sz="1800">
                          <a:solidFill>
                            <a:srgbClr val="000000"/>
                          </a:solidFill>
                          <a:latin typeface="Calibri" charset="0"/>
                          <a:ea typeface="宋体" charset="-122"/>
                        </a:rPr>
                        <a:t>d\mm  41.36896   </a:t>
                      </a:r>
                      <a:r>
                        <a:rPr lang="en-US" altLang="zh-CN" sz="1800">
                          <a:solidFill>
                            <a:srgbClr val="800000"/>
                          </a:solidFill>
                          <a:latin typeface="Calibri" charset="0"/>
                          <a:ea typeface="宋体" charset="-122"/>
                        </a:rPr>
                        <a:t>41.40095</a:t>
                      </a:r>
                      <a:r>
                        <a:rPr lang="en-US" altLang="zh-CN" sz="1800">
                          <a:solidFill>
                            <a:srgbClr val="000000"/>
                          </a:solidFill>
                          <a:latin typeface="Calibri" charset="0"/>
                          <a:ea typeface="宋体" charset="-122"/>
                        </a:rPr>
                        <a:t>    41.43260   </a:t>
                      </a:r>
                      <a:r>
                        <a:rPr lang="en-US" altLang="zh-CN" sz="1800">
                          <a:solidFill>
                            <a:srgbClr val="800000"/>
                          </a:solidFill>
                          <a:latin typeface="Calibri" charset="0"/>
                          <a:ea typeface="宋体" charset="-122"/>
                        </a:rPr>
                        <a:t>41.46397</a:t>
                      </a:r>
                      <a:r>
                        <a:rPr lang="en-US" altLang="zh-CN" sz="1800">
                          <a:solidFill>
                            <a:srgbClr val="000000"/>
                          </a:solidFill>
                          <a:latin typeface="Calibri" charset="0"/>
                          <a:ea typeface="宋体" charset="-122"/>
                        </a:rPr>
                        <a:t>   41.49571 </a:t>
                      </a:r>
                    </a:p>
                    <a:p>
                      <a:pPr marL="0" lvl="0" indent="0">
                        <a:buNone/>
                      </a:pPr>
                      <a:r>
                        <a:rPr lang="zh-CN" altLang="en-US" sz="1800">
                          <a:solidFill>
                            <a:srgbClr val="000000"/>
                          </a:solidFill>
                          <a:latin typeface="Calibri" charset="0"/>
                          <a:ea typeface="宋体" charset="-122"/>
                        </a:rPr>
                        <a:t>实验次数          </a:t>
                      </a:r>
                      <a:r>
                        <a:rPr lang="en-US" altLang="zh-CN" sz="1800">
                          <a:solidFill>
                            <a:srgbClr val="000000"/>
                          </a:solidFill>
                          <a:latin typeface="Calibri" charset="0"/>
                          <a:ea typeface="宋体" charset="-122"/>
                        </a:rPr>
                        <a:t>6               7                     8                  9                10    </a:t>
                      </a:r>
                    </a:p>
                    <a:p>
                      <a:pPr marL="0" lvl="0" indent="0">
                        <a:buNone/>
                      </a:pPr>
                      <a:r>
                        <a:rPr lang="zh-CN" altLang="en-US" sz="1800">
                          <a:solidFill>
                            <a:srgbClr val="000000"/>
                          </a:solidFill>
                          <a:latin typeface="Calibri" charset="0"/>
                          <a:ea typeface="宋体" charset="-122"/>
                        </a:rPr>
                        <a:t>读数</a:t>
                      </a:r>
                      <a:r>
                        <a:rPr lang="en-US" altLang="zh-CN" sz="1800">
                          <a:solidFill>
                            <a:srgbClr val="000000"/>
                          </a:solidFill>
                          <a:latin typeface="Calibri" charset="0"/>
                          <a:ea typeface="宋体" charset="-122"/>
                        </a:rPr>
                        <a:t>d\mm  </a:t>
                      </a:r>
                      <a:r>
                        <a:rPr lang="en-US" altLang="zh-CN" sz="1800">
                          <a:solidFill>
                            <a:srgbClr val="800000"/>
                          </a:solidFill>
                          <a:latin typeface="Calibri" charset="0"/>
                          <a:ea typeface="宋体" charset="-122"/>
                        </a:rPr>
                        <a:t>41.52704</a:t>
                      </a:r>
                      <a:r>
                        <a:rPr lang="en-US" altLang="zh-CN" sz="1800">
                          <a:solidFill>
                            <a:srgbClr val="000000"/>
                          </a:solidFill>
                          <a:latin typeface="Calibri" charset="0"/>
                          <a:ea typeface="宋体" charset="-122"/>
                        </a:rPr>
                        <a:t>   41.55958   </a:t>
                      </a:r>
                      <a:r>
                        <a:rPr lang="en-US" altLang="zh-CN" sz="1800">
                          <a:solidFill>
                            <a:srgbClr val="800000"/>
                          </a:solidFill>
                          <a:latin typeface="Calibri" charset="0"/>
                          <a:ea typeface="宋体" charset="-122"/>
                        </a:rPr>
                        <a:t>41.59163</a:t>
                      </a:r>
                      <a:r>
                        <a:rPr lang="en-US" altLang="zh-CN" sz="1800">
                          <a:solidFill>
                            <a:srgbClr val="000000"/>
                          </a:solidFill>
                          <a:latin typeface="Calibri" charset="0"/>
                          <a:ea typeface="宋体" charset="-122"/>
                        </a:rPr>
                        <a:t>    41.62375    </a:t>
                      </a:r>
                      <a:r>
                        <a:rPr lang="en-US" altLang="zh-CN" sz="1800">
                          <a:solidFill>
                            <a:srgbClr val="800000"/>
                          </a:solidFill>
                          <a:latin typeface="Calibri" charset="0"/>
                          <a:ea typeface="宋体" charset="-122"/>
                        </a:rPr>
                        <a:t>41.65653</a:t>
                      </a:r>
                    </a:p>
                  </a:txBody>
                  <a:tcP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381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D0D8E8">
                        <a:alpha val="100000"/>
                      </a:srgbClr>
                    </a:solidFill>
                  </a:tcPr>
                </a:tc>
                <a:extLst>
                  <a:ext uri="{0D108BD9-81ED-4DB2-BD59-A6C34878D82A}">
                    <a16:rowId xmlns:a16="http://schemas.microsoft.com/office/drawing/2014/main" val="10001"/>
                  </a:ext>
                </a:extLst>
              </a:tr>
            </a:tbl>
          </a:graphicData>
        </a:graphic>
      </p:graphicFrame>
      <p:pic>
        <p:nvPicPr>
          <p:cNvPr id="53263" name="图片 53262"/>
          <p:cNvPicPr>
            <a:picLocks noChangeAspect="1" noChangeArrowheads="1"/>
          </p:cNvPicPr>
          <p:nvPr/>
        </p:nvPicPr>
        <p:blipFill>
          <a:blip r:embed="rId3">
            <a:extLst>
              <a:ext uri="{28A0092B-C50C-407E-A947-70E740481C1C}">
                <a14:useLocalDpi xmlns:a14="http://schemas.microsoft.com/office/drawing/2010/main" val="0"/>
              </a:ext>
            </a:extLst>
          </a:blip>
          <a:srcRect l="24332" t="7784" r="20096" b="9866"/>
          <a:stretch>
            <a:fillRect/>
          </a:stretch>
        </p:blipFill>
        <p:spPr bwMode="auto">
          <a:xfrm>
            <a:off x="6948488" y="4365625"/>
            <a:ext cx="1900237" cy="210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advClick="0"/>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325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5325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32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 name="矩形 2"/>
          <p:cNvSpPr/>
          <p:nvPr/>
        </p:nvSpPr>
        <p:spPr>
          <a:xfrm>
            <a:off x="0" y="0"/>
            <a:ext cx="9144000" cy="6858000"/>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95573" y="0"/>
            <a:ext cx="5143500" cy="6858000"/>
          </a:xfrm>
          <a:prstGeom prst="rect">
            <a:avLst/>
          </a:prstGeom>
        </p:spPr>
      </p:pic>
      <p:sp>
        <p:nvSpPr>
          <p:cNvPr id="4" name="矩形 3"/>
          <p:cNvSpPr/>
          <p:nvPr/>
        </p:nvSpPr>
        <p:spPr>
          <a:xfrm>
            <a:off x="251520" y="2967335"/>
            <a:ext cx="3647152" cy="923330"/>
          </a:xfrm>
          <a:prstGeom prst="rect">
            <a:avLst/>
          </a:prstGeom>
          <a:noFill/>
        </p:spPr>
        <p:txBody>
          <a:bodyPr wrap="none" lIns="91440" tIns="45720" rIns="91440" bIns="45720">
            <a:spAutoFit/>
          </a:bodyPr>
          <a:lstStyle/>
          <a:p>
            <a:pPr algn="ctr"/>
            <a:r>
              <a:rPr lang="zh-CN" altLang="en-US" sz="5400" cap="none" spc="0" dirty="0" smtClean="0">
                <a:ln w="0"/>
                <a:solidFill>
                  <a:srgbClr val="FF0000"/>
                </a:solidFill>
                <a:effectLst>
                  <a:reflection blurRad="6350" stA="53000" endA="300" endPos="35500" dir="5400000" sy="-90000" algn="bl" rotWithShape="0"/>
                </a:effectLst>
              </a:rPr>
              <a:t>谢谢大家！</a:t>
            </a:r>
            <a:endParaRPr lang="zh-CN" altLang="en-US" sz="5400" cap="none" spc="0" dirty="0">
              <a:ln w="0"/>
              <a:solidFill>
                <a:srgbClr val="FF0000"/>
              </a:solidFill>
              <a:effectLst>
                <a:reflection blurRad="6350" stA="53000" endA="300" endPos="35500" dir="5400000" sy="-90000" algn="bl" rotWithShape="0"/>
              </a:effectLst>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3"/>
          <a:stretch>
            <a:fillRect/>
          </a:stretch>
        </p:blipFill>
        <p:spPr>
          <a:xfrm>
            <a:off x="107504" y="167280"/>
            <a:ext cx="8928992" cy="6182653"/>
          </a:xfrm>
          <a:prstGeom prst="rect">
            <a:avLst/>
          </a:prstGeom>
        </p:spPr>
      </p:pic>
      <p:sp>
        <p:nvSpPr>
          <p:cNvPr id="13314" name="Rectangle 2"/>
          <p:cNvSpPr>
            <a:spLocks noChangeArrowheads="1"/>
          </p:cNvSpPr>
          <p:nvPr/>
        </p:nvSpPr>
        <p:spPr bwMode="auto">
          <a:xfrm>
            <a:off x="611560" y="3429000"/>
            <a:ext cx="936104" cy="2223686"/>
          </a:xfrm>
          <a:prstGeom prst="rect">
            <a:avLst/>
          </a:prstGeom>
          <a:solidFill>
            <a:srgbClr val="CCFFFF"/>
          </a:solidFill>
          <a:ln>
            <a:noFill/>
          </a:ln>
          <a:effectLst/>
          <a:extLst/>
        </p:spPr>
        <p:txBody>
          <a:bodyPr wrap="square" lIns="68580" tIns="34290" rIns="68580" bIns="34290" anchor="ctr">
            <a:spAutoFit/>
          </a:bodyPr>
          <a:lstStyle>
            <a:lvl1pPr defTabSz="685800">
              <a:defRPr sz="2000" b="1">
                <a:solidFill>
                  <a:schemeClr val="tx1"/>
                </a:solidFill>
                <a:latin typeface="Arial" panose="020B0604020202020204" pitchFamily="34" charset="0"/>
                <a:ea typeface="宋体" panose="02010600030101010101" pitchFamily="2" charset="-122"/>
              </a:defRPr>
            </a:lvl1pPr>
            <a:lvl2pPr marL="742950" indent="-285750" defTabSz="685800">
              <a:defRPr sz="2000" b="1">
                <a:solidFill>
                  <a:schemeClr val="tx1"/>
                </a:solidFill>
                <a:latin typeface="Arial" panose="020B0604020202020204" pitchFamily="34" charset="0"/>
                <a:ea typeface="宋体" panose="02010600030101010101" pitchFamily="2" charset="-122"/>
              </a:defRPr>
            </a:lvl2pPr>
            <a:lvl3pPr marL="1143000" indent="-228600" defTabSz="685800">
              <a:defRPr sz="2000" b="1">
                <a:solidFill>
                  <a:schemeClr val="tx1"/>
                </a:solidFill>
                <a:latin typeface="Arial" panose="020B0604020202020204" pitchFamily="34" charset="0"/>
                <a:ea typeface="宋体" panose="02010600030101010101" pitchFamily="2" charset="-122"/>
              </a:defRPr>
            </a:lvl3pPr>
            <a:lvl4pPr marL="1600200" indent="-228600" defTabSz="685800">
              <a:defRPr sz="2000" b="1">
                <a:solidFill>
                  <a:schemeClr val="tx1"/>
                </a:solidFill>
                <a:latin typeface="Arial" panose="020B0604020202020204" pitchFamily="34" charset="0"/>
                <a:ea typeface="宋体" panose="02010600030101010101" pitchFamily="2" charset="-122"/>
              </a:defRPr>
            </a:lvl4pPr>
            <a:lvl5pPr marL="2057400" indent="-228600" defTabSz="685800">
              <a:defRPr sz="2000" b="1">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2000" b="1">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2000" b="1">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2000" b="1">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2000" b="1">
                <a:solidFill>
                  <a:schemeClr val="tx1"/>
                </a:solidFill>
                <a:latin typeface="Arial" panose="020B0604020202020204" pitchFamily="34" charset="0"/>
                <a:ea typeface="宋体" panose="02010600030101010101" pitchFamily="2" charset="-122"/>
              </a:defRPr>
            </a:lvl9pPr>
          </a:lstStyle>
          <a:p>
            <a:r>
              <a:rPr lang="zh-CN" altLang="en-US" sz="2800" dirty="0" smtClean="0">
                <a:solidFill>
                  <a:srgbClr val="333300"/>
                </a:solidFill>
                <a:latin typeface="华文新魏" panose="02010800040101010101" pitchFamily="2" charset="-122"/>
                <a:ea typeface="华文新魏" panose="02010800040101010101" pitchFamily="2" charset="-122"/>
              </a:rPr>
              <a:t>根据</a:t>
            </a:r>
            <a:r>
              <a:rPr lang="zh-CN" altLang="en-US" sz="2800" dirty="0">
                <a:solidFill>
                  <a:srgbClr val="333300"/>
                </a:solidFill>
                <a:latin typeface="华文新魏" panose="02010800040101010101" pitchFamily="2" charset="-122"/>
                <a:ea typeface="华文新魏" panose="02010800040101010101" pitchFamily="2" charset="-122"/>
              </a:rPr>
              <a:t>选课要求选择项目</a:t>
            </a:r>
          </a:p>
        </p:txBody>
      </p:sp>
      <p:sp>
        <p:nvSpPr>
          <p:cNvPr id="3" name="矩形 2"/>
          <p:cNvSpPr/>
          <p:nvPr/>
        </p:nvSpPr>
        <p:spPr>
          <a:xfrm>
            <a:off x="2195736" y="3284984"/>
            <a:ext cx="5112568"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8028384" y="2564904"/>
            <a:ext cx="288032" cy="36004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2"/>
          <a:stretch>
            <a:fillRect/>
          </a:stretch>
        </p:blipFill>
        <p:spPr>
          <a:xfrm>
            <a:off x="107504" y="738351"/>
            <a:ext cx="8938842" cy="6003018"/>
          </a:xfrm>
          <a:prstGeom prst="rect">
            <a:avLst/>
          </a:prstGeom>
        </p:spPr>
      </p:pic>
      <p:sp>
        <p:nvSpPr>
          <p:cNvPr id="14338" name="Rectangle 2"/>
          <p:cNvSpPr>
            <a:spLocks noChangeArrowheads="1"/>
          </p:cNvSpPr>
          <p:nvPr/>
        </p:nvSpPr>
        <p:spPr bwMode="auto">
          <a:xfrm>
            <a:off x="1043608" y="216823"/>
            <a:ext cx="7776863" cy="500137"/>
          </a:xfrm>
          <a:prstGeom prst="rect">
            <a:avLst/>
          </a:prstGeom>
          <a:solidFill>
            <a:srgbClr val="CCFFFF"/>
          </a:solidFill>
          <a:ln>
            <a:noFill/>
          </a:ln>
          <a:effectLst/>
          <a:extLst/>
        </p:spPr>
        <p:txBody>
          <a:bodyPr wrap="square" lIns="68580" tIns="34290" rIns="68580" bIns="34290" anchor="ctr">
            <a:spAutoFit/>
          </a:bodyPr>
          <a:lstStyle>
            <a:lvl1pPr defTabSz="685800">
              <a:defRPr sz="2000" b="1">
                <a:solidFill>
                  <a:schemeClr val="tx1"/>
                </a:solidFill>
                <a:latin typeface="Arial" panose="020B0604020202020204" pitchFamily="34" charset="0"/>
                <a:ea typeface="宋体" panose="02010600030101010101" pitchFamily="2" charset="-122"/>
              </a:defRPr>
            </a:lvl1pPr>
            <a:lvl2pPr marL="742950" indent="-285750" defTabSz="685800">
              <a:defRPr sz="2000" b="1">
                <a:solidFill>
                  <a:schemeClr val="tx1"/>
                </a:solidFill>
                <a:latin typeface="Arial" panose="020B0604020202020204" pitchFamily="34" charset="0"/>
                <a:ea typeface="宋体" panose="02010600030101010101" pitchFamily="2" charset="-122"/>
              </a:defRPr>
            </a:lvl2pPr>
            <a:lvl3pPr marL="1143000" indent="-228600" defTabSz="685800">
              <a:defRPr sz="2000" b="1">
                <a:solidFill>
                  <a:schemeClr val="tx1"/>
                </a:solidFill>
                <a:latin typeface="Arial" panose="020B0604020202020204" pitchFamily="34" charset="0"/>
                <a:ea typeface="宋体" panose="02010600030101010101" pitchFamily="2" charset="-122"/>
              </a:defRPr>
            </a:lvl3pPr>
            <a:lvl4pPr marL="1600200" indent="-228600" defTabSz="685800">
              <a:defRPr sz="2000" b="1">
                <a:solidFill>
                  <a:schemeClr val="tx1"/>
                </a:solidFill>
                <a:latin typeface="Arial" panose="020B0604020202020204" pitchFamily="34" charset="0"/>
                <a:ea typeface="宋体" panose="02010600030101010101" pitchFamily="2" charset="-122"/>
              </a:defRPr>
            </a:lvl4pPr>
            <a:lvl5pPr marL="2057400" indent="-228600" defTabSz="685800">
              <a:defRPr sz="2000" b="1">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2000" b="1">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2000" b="1">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2000" b="1">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2000" b="1">
                <a:solidFill>
                  <a:schemeClr val="tx1"/>
                </a:solidFill>
                <a:latin typeface="Arial" panose="020B0604020202020204" pitchFamily="34" charset="0"/>
                <a:ea typeface="宋体" panose="02010600030101010101" pitchFamily="2" charset="-122"/>
              </a:defRPr>
            </a:lvl9pPr>
          </a:lstStyle>
          <a:p>
            <a:r>
              <a:rPr lang="zh-CN" altLang="en-US" sz="2800" dirty="0" smtClean="0">
                <a:latin typeface="华文新魏" panose="02010800040101010101" pitchFamily="2" charset="-122"/>
                <a:ea typeface="华文新魏" panose="02010800040101010101" pitchFamily="2" charset="-122"/>
              </a:rPr>
              <a:t>选择</a:t>
            </a:r>
            <a:r>
              <a:rPr lang="zh-CN" altLang="en-US" sz="2800" dirty="0">
                <a:latin typeface="华文新魏" panose="02010800040101010101" pitchFamily="2" charset="-122"/>
                <a:ea typeface="华文新魏" panose="02010800040101010101" pitchFamily="2" charset="-122"/>
              </a:rPr>
              <a:t>一个时间并提交，提交成功后 完成选课</a:t>
            </a:r>
            <a:r>
              <a:rPr lang="zh-CN" altLang="en-US" sz="2800" dirty="0">
                <a:latin typeface="华文新魏" panose="02010800040101010101" pitchFamily="2" charset="-122"/>
                <a:ea typeface="华文新魏" panose="02010800040101010101" pitchFamily="2" charset="-122"/>
                <a:cs typeface="Calibri" panose="020F0502020204030204" pitchFamily="34" charset="0"/>
              </a:rPr>
              <a:t>	</a:t>
            </a:r>
            <a:endParaRPr lang="zh-CN" altLang="en-US" sz="2800" dirty="0">
              <a:latin typeface="华文新魏" panose="02010800040101010101" pitchFamily="2" charset="-122"/>
              <a:ea typeface="华文新魏" panose="02010800040101010101" pitchFamily="2" charset="-122"/>
            </a:endParaRPr>
          </a:p>
        </p:txBody>
      </p:sp>
      <p:sp>
        <p:nvSpPr>
          <p:cNvPr id="4" name="矩形 3"/>
          <p:cNvSpPr/>
          <p:nvPr/>
        </p:nvSpPr>
        <p:spPr>
          <a:xfrm>
            <a:off x="2069411" y="2996952"/>
            <a:ext cx="288032" cy="338437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下箭头 5"/>
          <p:cNvSpPr/>
          <p:nvPr/>
        </p:nvSpPr>
        <p:spPr>
          <a:xfrm rot="18482465">
            <a:off x="3660398" y="3626909"/>
            <a:ext cx="247723" cy="3429514"/>
          </a:xfrm>
          <a:prstGeom prst="downArrow">
            <a:avLst>
              <a:gd name="adj1" fmla="val 25785"/>
              <a:gd name="adj2" fmla="val 77292"/>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2"/>
          <a:stretch>
            <a:fillRect/>
          </a:stretch>
        </p:blipFill>
        <p:spPr>
          <a:xfrm>
            <a:off x="89286" y="1196752"/>
            <a:ext cx="8973752" cy="5477984"/>
          </a:xfrm>
          <a:prstGeom prst="rect">
            <a:avLst/>
          </a:prstGeom>
        </p:spPr>
      </p:pic>
      <p:sp>
        <p:nvSpPr>
          <p:cNvPr id="3" name="矩形 2"/>
          <p:cNvSpPr/>
          <p:nvPr/>
        </p:nvSpPr>
        <p:spPr>
          <a:xfrm>
            <a:off x="8460432" y="3786969"/>
            <a:ext cx="504056" cy="22084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下箭头 3"/>
          <p:cNvSpPr/>
          <p:nvPr/>
        </p:nvSpPr>
        <p:spPr>
          <a:xfrm rot="3672417">
            <a:off x="7297762" y="3486809"/>
            <a:ext cx="360040" cy="2044682"/>
          </a:xfrm>
          <a:prstGeom prst="downArrow">
            <a:avLst>
              <a:gd name="adj1" fmla="val 23674"/>
              <a:gd name="adj2" fmla="val 567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Rectangle 2"/>
          <p:cNvSpPr>
            <a:spLocks noChangeArrowheads="1"/>
          </p:cNvSpPr>
          <p:nvPr/>
        </p:nvSpPr>
        <p:spPr bwMode="auto">
          <a:xfrm>
            <a:off x="179388" y="86993"/>
            <a:ext cx="8883650" cy="1114023"/>
          </a:xfrm>
          <a:prstGeom prst="rect">
            <a:avLst/>
          </a:prstGeom>
          <a:solidFill>
            <a:srgbClr val="CCFFFF"/>
          </a:solidFill>
          <a:ln>
            <a:noFill/>
          </a:ln>
          <a:effectLst/>
          <a:extLst/>
        </p:spPr>
        <p:txBody>
          <a:bodyPr lIns="68580" tIns="34290" rIns="68580" bIns="34290" anchor="ctr">
            <a:spAutoFit/>
          </a:bodyPr>
          <a:lstStyle>
            <a:lvl1pPr defTabSz="685800">
              <a:defRPr sz="2000" b="1">
                <a:solidFill>
                  <a:schemeClr val="tx1"/>
                </a:solidFill>
                <a:latin typeface="Arial" panose="020B0604020202020204" pitchFamily="34" charset="0"/>
                <a:ea typeface="宋体" panose="02010600030101010101" pitchFamily="2" charset="-122"/>
              </a:defRPr>
            </a:lvl1pPr>
            <a:lvl2pPr marL="742950" indent="-285750" defTabSz="685800">
              <a:defRPr sz="2000" b="1">
                <a:solidFill>
                  <a:schemeClr val="tx1"/>
                </a:solidFill>
                <a:latin typeface="Arial" panose="020B0604020202020204" pitchFamily="34" charset="0"/>
                <a:ea typeface="宋体" panose="02010600030101010101" pitchFamily="2" charset="-122"/>
              </a:defRPr>
            </a:lvl2pPr>
            <a:lvl3pPr marL="1143000" indent="-228600" defTabSz="685800">
              <a:defRPr sz="2000" b="1">
                <a:solidFill>
                  <a:schemeClr val="tx1"/>
                </a:solidFill>
                <a:latin typeface="Arial" panose="020B0604020202020204" pitchFamily="34" charset="0"/>
                <a:ea typeface="宋体" panose="02010600030101010101" pitchFamily="2" charset="-122"/>
              </a:defRPr>
            </a:lvl3pPr>
            <a:lvl4pPr marL="1600200" indent="-228600" defTabSz="685800">
              <a:defRPr sz="2000" b="1">
                <a:solidFill>
                  <a:schemeClr val="tx1"/>
                </a:solidFill>
                <a:latin typeface="Arial" panose="020B0604020202020204" pitchFamily="34" charset="0"/>
                <a:ea typeface="宋体" panose="02010600030101010101" pitchFamily="2" charset="-122"/>
              </a:defRPr>
            </a:lvl4pPr>
            <a:lvl5pPr marL="2057400" indent="-228600" defTabSz="685800">
              <a:defRPr sz="2000" b="1">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2000" b="1">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2000" b="1">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2000" b="1">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2000" b="1">
                <a:solidFill>
                  <a:schemeClr val="tx1"/>
                </a:solidFill>
                <a:latin typeface="Arial" panose="020B0604020202020204" pitchFamily="34" charset="0"/>
                <a:ea typeface="宋体" panose="02010600030101010101" pitchFamily="2" charset="-122"/>
              </a:defRPr>
            </a:lvl9pPr>
          </a:lstStyle>
          <a:p>
            <a:pPr>
              <a:lnSpc>
                <a:spcPct val="150000"/>
              </a:lnSpc>
            </a:pPr>
            <a:r>
              <a:rPr lang="zh-CN" altLang="zh-CN" sz="2400" dirty="0" smtClean="0">
                <a:latin typeface="华文新魏" panose="02010800040101010101" pitchFamily="2" charset="-122"/>
                <a:ea typeface="华文新魏" panose="02010800040101010101" pitchFamily="2" charset="-122"/>
              </a:rPr>
              <a:t>相应</a:t>
            </a:r>
            <a:r>
              <a:rPr lang="zh-CN" altLang="zh-CN" sz="2400" dirty="0">
                <a:latin typeface="华文新魏" panose="02010800040101010101" pitchFamily="2" charset="-122"/>
                <a:ea typeface="华文新魏" panose="02010800040101010101" pitchFamily="2" charset="-122"/>
              </a:rPr>
              <a:t>的项目位置会有所选时间的详细信息及审批</a:t>
            </a:r>
            <a:r>
              <a:rPr lang="zh-CN" altLang="zh-CN" sz="2400" dirty="0" smtClean="0">
                <a:latin typeface="华文新魏" panose="02010800040101010101" pitchFamily="2" charset="-122"/>
                <a:ea typeface="华文新魏" panose="02010800040101010101" pitchFamily="2" charset="-122"/>
              </a:rPr>
              <a:t>状态</a:t>
            </a:r>
            <a:r>
              <a:rPr lang="zh-CN" altLang="en-US" sz="2400" dirty="0" smtClean="0">
                <a:latin typeface="华文新魏" panose="02010800040101010101" pitchFamily="2" charset="-122"/>
                <a:ea typeface="华文新魏" panose="02010800040101010101" pitchFamily="2" charset="-122"/>
              </a:rPr>
              <a:t>，在</a:t>
            </a:r>
            <a:r>
              <a:rPr lang="zh-CN" altLang="en-US" sz="2400" dirty="0">
                <a:latin typeface="华文新魏" panose="02010800040101010101" pitchFamily="2" charset="-122"/>
                <a:ea typeface="华文新魏" panose="02010800040101010101" pitchFamily="2" charset="-122"/>
              </a:rPr>
              <a:t>教师未审批</a:t>
            </a:r>
            <a:r>
              <a:rPr lang="zh-CN" altLang="en-US" sz="2400" dirty="0" smtClean="0">
                <a:latin typeface="华文新魏" panose="02010800040101010101" pitchFamily="2" charset="-122"/>
                <a:ea typeface="华文新魏" panose="02010800040101010101" pitchFamily="2" charset="-122"/>
              </a:rPr>
              <a:t>之前</a:t>
            </a:r>
            <a:r>
              <a:rPr lang="zh-CN" altLang="en-US" sz="2400" dirty="0">
                <a:latin typeface="华文新魏" panose="02010800040101010101" pitchFamily="2" charset="-122"/>
                <a:ea typeface="华文新魏" panose="02010800040101010101" pitchFamily="2" charset="-122"/>
              </a:rPr>
              <a:t>和</a:t>
            </a:r>
            <a:r>
              <a:rPr lang="zh-CN" altLang="en-US" sz="2400" dirty="0" smtClean="0">
                <a:latin typeface="华文新魏" panose="02010800040101010101" pitchFamily="2" charset="-122"/>
                <a:ea typeface="华文新魏" panose="02010800040101010101" pitchFamily="2" charset="-122"/>
              </a:rPr>
              <a:t>退</a:t>
            </a:r>
            <a:r>
              <a:rPr lang="zh-CN" altLang="en-US" sz="2400" dirty="0">
                <a:latin typeface="华文新魏" panose="02010800040101010101" pitchFamily="2" charset="-122"/>
                <a:ea typeface="华文新魏" panose="02010800040101010101" pitchFamily="2" charset="-122"/>
              </a:rPr>
              <a:t>课</a:t>
            </a:r>
            <a:r>
              <a:rPr lang="zh-CN" altLang="en-US" sz="2400" dirty="0" smtClean="0">
                <a:latin typeface="华文新魏" panose="02010800040101010101" pitchFamily="2" charset="-122"/>
                <a:ea typeface="华文新魏" panose="02010800040101010101" pitchFamily="2" charset="-122"/>
              </a:rPr>
              <a:t>申请审批通过后学生可以“</a:t>
            </a:r>
            <a:r>
              <a:rPr lang="zh-CN" altLang="en-US" sz="2400" dirty="0">
                <a:latin typeface="华文新魏" panose="02010800040101010101" pitchFamily="2" charset="-122"/>
                <a:ea typeface="华文新魏" panose="02010800040101010101" pitchFamily="2" charset="-122"/>
              </a:rPr>
              <a:t>取消选择</a:t>
            </a:r>
            <a:r>
              <a:rPr lang="zh-CN" altLang="en-US" sz="2400" dirty="0" smtClean="0">
                <a:latin typeface="华文新魏" panose="02010800040101010101" pitchFamily="2" charset="-122"/>
                <a:ea typeface="华文新魏" panose="02010800040101010101" pitchFamily="2" charset="-122"/>
              </a:rPr>
              <a:t>” 。</a:t>
            </a:r>
            <a:endParaRPr lang="zh-CN" altLang="zh-CN" sz="2400" dirty="0">
              <a:latin typeface="华文新魏" panose="02010800040101010101" pitchFamily="2" charset="-122"/>
              <a:ea typeface="华文新魏" panose="02010800040101010101" pitchFamily="2" charset="-122"/>
            </a:endParaRPr>
          </a:p>
        </p:txBody>
      </p:sp>
    </p:spTree>
    <p:extLst>
      <p:ext uri="{BB962C8B-B14F-4D97-AF65-F5344CB8AC3E}">
        <p14:creationId xmlns:p14="http://schemas.microsoft.com/office/powerpoint/2010/main" val="307301432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ChangeArrowheads="1"/>
          </p:cNvSpPr>
          <p:nvPr/>
        </p:nvSpPr>
        <p:spPr bwMode="auto">
          <a:xfrm>
            <a:off x="384927" y="229037"/>
            <a:ext cx="8269287" cy="1177245"/>
          </a:xfrm>
          <a:prstGeom prst="rect">
            <a:avLst/>
          </a:prstGeom>
          <a:solidFill>
            <a:srgbClr val="CCFFFF"/>
          </a:solidFill>
          <a:ln>
            <a:noFill/>
          </a:ln>
          <a:effectLst/>
          <a:extLst/>
        </p:spPr>
        <p:txBody>
          <a:bodyPr wrap="square" lIns="68580" tIns="34290" rIns="68580" bIns="34290" anchor="ctr">
            <a:spAutoFit/>
          </a:bodyPr>
          <a:lstStyle>
            <a:lvl1pPr defTabSz="685800">
              <a:defRPr sz="2000" b="1">
                <a:solidFill>
                  <a:schemeClr val="tx1"/>
                </a:solidFill>
                <a:latin typeface="Arial" panose="020B0604020202020204" pitchFamily="34" charset="0"/>
                <a:ea typeface="宋体" panose="02010600030101010101" pitchFamily="2" charset="-122"/>
              </a:defRPr>
            </a:lvl1pPr>
            <a:lvl2pPr marL="742950" indent="-285750" defTabSz="685800">
              <a:defRPr sz="2000" b="1">
                <a:solidFill>
                  <a:schemeClr val="tx1"/>
                </a:solidFill>
                <a:latin typeface="Arial" panose="020B0604020202020204" pitchFamily="34" charset="0"/>
                <a:ea typeface="宋体" panose="02010600030101010101" pitchFamily="2" charset="-122"/>
              </a:defRPr>
            </a:lvl2pPr>
            <a:lvl3pPr marL="1143000" indent="-228600" defTabSz="685800">
              <a:defRPr sz="2000" b="1">
                <a:solidFill>
                  <a:schemeClr val="tx1"/>
                </a:solidFill>
                <a:latin typeface="Arial" panose="020B0604020202020204" pitchFamily="34" charset="0"/>
                <a:ea typeface="宋体" panose="02010600030101010101" pitchFamily="2" charset="-122"/>
              </a:defRPr>
            </a:lvl3pPr>
            <a:lvl4pPr marL="1600200" indent="-228600" defTabSz="685800">
              <a:defRPr sz="2000" b="1">
                <a:solidFill>
                  <a:schemeClr val="tx1"/>
                </a:solidFill>
                <a:latin typeface="Arial" panose="020B0604020202020204" pitchFamily="34" charset="0"/>
                <a:ea typeface="宋体" panose="02010600030101010101" pitchFamily="2" charset="-122"/>
              </a:defRPr>
            </a:lvl4pPr>
            <a:lvl5pPr marL="2057400" indent="-228600" defTabSz="685800">
              <a:defRPr sz="2000" b="1">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2000" b="1">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2000" b="1">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2000" b="1">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2000" b="1">
                <a:solidFill>
                  <a:schemeClr val="tx1"/>
                </a:solidFill>
                <a:latin typeface="Arial" panose="020B0604020202020204" pitchFamily="34" charset="0"/>
                <a:ea typeface="宋体" panose="02010600030101010101" pitchFamily="2" charset="-122"/>
              </a:defRPr>
            </a:lvl9pPr>
          </a:lstStyle>
          <a:p>
            <a:pPr>
              <a:lnSpc>
                <a:spcPct val="150000"/>
              </a:lnSpc>
            </a:pPr>
            <a:r>
              <a:rPr lang="zh-CN" altLang="en-US" sz="2400" dirty="0" smtClean="0">
                <a:solidFill>
                  <a:srgbClr val="FF0000"/>
                </a:solidFill>
                <a:latin typeface="华文新魏" panose="02010800040101010101" pitchFamily="2" charset="-122"/>
                <a:ea typeface="华文新魏" panose="02010800040101010101" pitchFamily="2" charset="-122"/>
              </a:rPr>
              <a:t>学生上网</a:t>
            </a:r>
            <a:r>
              <a:rPr lang="zh-CN" altLang="zh-CN" sz="2400" dirty="0" smtClean="0">
                <a:solidFill>
                  <a:srgbClr val="FF0000"/>
                </a:solidFill>
                <a:latin typeface="华文新魏" panose="02010800040101010101" pitchFamily="2" charset="-122"/>
                <a:ea typeface="华文新魏" panose="02010800040101010101" pitchFamily="2" charset="-122"/>
              </a:rPr>
              <a:t>选课</a:t>
            </a:r>
            <a:r>
              <a:rPr lang="zh-CN" altLang="en-US" sz="2400" dirty="0" smtClean="0">
                <a:solidFill>
                  <a:srgbClr val="FF0000"/>
                </a:solidFill>
                <a:latin typeface="华文新魏" panose="02010800040101010101" pitchFamily="2" charset="-122"/>
                <a:ea typeface="华文新魏" panose="02010800040101010101" pitchFamily="2" charset="-122"/>
              </a:rPr>
              <a:t>时间：</a:t>
            </a:r>
            <a:r>
              <a:rPr lang="zh-CN" altLang="en-US" sz="2400" dirty="0" smtClean="0">
                <a:latin typeface="华文新魏" panose="02010800040101010101" pitchFamily="2" charset="-122"/>
                <a:ea typeface="华文新魏" panose="02010800040101010101" pitchFamily="2" charset="-122"/>
              </a:rPr>
              <a:t>周三下午</a:t>
            </a:r>
            <a:r>
              <a:rPr lang="en-US" altLang="zh-CN" sz="2400" dirty="0" smtClean="0">
                <a:latin typeface="华文新魏" panose="02010800040101010101" pitchFamily="2" charset="-122"/>
                <a:ea typeface="华文新魏" panose="02010800040101010101" pitchFamily="2" charset="-122"/>
              </a:rPr>
              <a:t>4</a:t>
            </a:r>
            <a:r>
              <a:rPr lang="zh-CN" altLang="en-US" sz="2400" dirty="0" smtClean="0">
                <a:latin typeface="华文新魏" panose="02010800040101010101" pitchFamily="2" charset="-122"/>
                <a:ea typeface="华文新魏" panose="02010800040101010101" pitchFamily="2" charset="-122"/>
              </a:rPr>
              <a:t>点至周五中午</a:t>
            </a:r>
            <a:r>
              <a:rPr lang="en-US" altLang="zh-CN" sz="2400" dirty="0" smtClean="0">
                <a:latin typeface="华文新魏" panose="02010800040101010101" pitchFamily="2" charset="-122"/>
                <a:ea typeface="华文新魏" panose="02010800040101010101" pitchFamily="2" charset="-122"/>
              </a:rPr>
              <a:t>12</a:t>
            </a:r>
            <a:r>
              <a:rPr lang="zh-CN" altLang="en-US" sz="2400" dirty="0" smtClean="0">
                <a:latin typeface="华文新魏" panose="02010800040101010101" pitchFamily="2" charset="-122"/>
                <a:ea typeface="华文新魏" panose="02010800040101010101" pitchFamily="2" charset="-122"/>
              </a:rPr>
              <a:t>点之间可以选择下一周次</a:t>
            </a:r>
            <a:r>
              <a:rPr lang="zh-CN" altLang="en-US" sz="2400" dirty="0">
                <a:latin typeface="华文新魏" panose="02010800040101010101" pitchFamily="2" charset="-122"/>
                <a:ea typeface="华文新魏" panose="02010800040101010101" pitchFamily="2" charset="-122"/>
              </a:rPr>
              <a:t>的</a:t>
            </a:r>
            <a:r>
              <a:rPr lang="zh-CN" altLang="en-US" sz="2400" dirty="0" smtClean="0">
                <a:latin typeface="华文新魏" panose="02010800040101010101" pitchFamily="2" charset="-122"/>
                <a:ea typeface="华文新魏" panose="02010800040101010101" pitchFamily="2" charset="-122"/>
              </a:rPr>
              <a:t>课，若</a:t>
            </a:r>
            <a:r>
              <a:rPr lang="zh-CN" altLang="en-US" sz="2400" dirty="0">
                <a:latin typeface="华文新魏" panose="02010800040101010101" pitchFamily="2" charset="-122"/>
                <a:ea typeface="华文新魏" panose="02010800040101010101" pitchFamily="2" charset="-122"/>
              </a:rPr>
              <a:t>过了这个时间，系统会给予</a:t>
            </a:r>
            <a:r>
              <a:rPr lang="zh-CN" altLang="en-US" sz="2400" dirty="0" smtClean="0">
                <a:latin typeface="华文新魏" panose="02010800040101010101" pitchFamily="2" charset="-122"/>
                <a:ea typeface="华文新魏" panose="02010800040101010101" pitchFamily="2" charset="-122"/>
              </a:rPr>
              <a:t>提示。</a:t>
            </a:r>
            <a:r>
              <a:rPr lang="zh-CN" altLang="en-US" sz="2400" dirty="0" smtClean="0">
                <a:latin typeface="华文新魏" panose="02010800040101010101" pitchFamily="2" charset="-122"/>
                <a:ea typeface="华文新魏" panose="02010800040101010101" pitchFamily="2" charset="-122"/>
                <a:cs typeface="Calibri" panose="020F0502020204030204" pitchFamily="34" charset="0"/>
              </a:rPr>
              <a:t>  </a:t>
            </a:r>
            <a:endParaRPr lang="zh-CN" altLang="en-US" sz="2400" dirty="0">
              <a:latin typeface="华文新魏" panose="02010800040101010101" pitchFamily="2" charset="-122"/>
              <a:ea typeface="华文新魏" panose="02010800040101010101" pitchFamily="2" charset="-122"/>
            </a:endParaRPr>
          </a:p>
        </p:txBody>
      </p:sp>
      <p:sp>
        <p:nvSpPr>
          <p:cNvPr id="15363" name="Rectangle 3"/>
          <p:cNvSpPr>
            <a:spLocks noChangeArrowheads="1"/>
          </p:cNvSpPr>
          <p:nvPr/>
        </p:nvSpPr>
        <p:spPr bwMode="auto">
          <a:xfrm>
            <a:off x="266700" y="2122026"/>
            <a:ext cx="138113" cy="346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8580" tIns="34290" rIns="68580" bIns="34290" anchor="ctr">
            <a:spAutoFit/>
          </a:bodyPr>
          <a:lstStyle>
            <a:lvl1pPr>
              <a:defRPr sz="2000" b="1">
                <a:solidFill>
                  <a:schemeClr val="tx1"/>
                </a:solidFill>
                <a:latin typeface="Arial" panose="020B0604020202020204" pitchFamily="34" charset="0"/>
                <a:ea typeface="宋体" panose="02010600030101010101" pitchFamily="2" charset="-122"/>
              </a:defRPr>
            </a:lvl1pPr>
            <a:lvl2pPr marL="742950" indent="-285750">
              <a:defRPr sz="2000" b="1">
                <a:solidFill>
                  <a:schemeClr val="tx1"/>
                </a:solidFill>
                <a:latin typeface="Arial" panose="020B0604020202020204" pitchFamily="34" charset="0"/>
                <a:ea typeface="宋体" panose="02010600030101010101" pitchFamily="2" charset="-122"/>
              </a:defRPr>
            </a:lvl2pPr>
            <a:lvl3pPr marL="1143000" indent="-228600">
              <a:defRPr sz="2000" b="1">
                <a:solidFill>
                  <a:schemeClr val="tx1"/>
                </a:solidFill>
                <a:latin typeface="Arial" panose="020B0604020202020204" pitchFamily="34" charset="0"/>
                <a:ea typeface="宋体" panose="02010600030101010101" pitchFamily="2" charset="-122"/>
              </a:defRPr>
            </a:lvl3pPr>
            <a:lvl4pPr marL="1600200" indent="-228600">
              <a:defRPr sz="2000" b="1">
                <a:solidFill>
                  <a:schemeClr val="tx1"/>
                </a:solidFill>
                <a:latin typeface="Arial" panose="020B0604020202020204" pitchFamily="34" charset="0"/>
                <a:ea typeface="宋体" panose="02010600030101010101" pitchFamily="2" charset="-122"/>
              </a:defRPr>
            </a:lvl4pPr>
            <a:lvl5pPr marL="2057400" indent="-228600">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b="1">
                <a:solidFill>
                  <a:schemeClr val="tx1"/>
                </a:solidFill>
                <a:latin typeface="Arial" panose="020B0604020202020204" pitchFamily="34" charset="0"/>
                <a:ea typeface="宋体" panose="02010600030101010101" pitchFamily="2" charset="-122"/>
              </a:defRPr>
            </a:lvl9pPr>
          </a:lstStyle>
          <a:p>
            <a:endParaRPr lang="zh-CN" altLang="en-US"/>
          </a:p>
        </p:txBody>
      </p:sp>
      <p:pic>
        <p:nvPicPr>
          <p:cNvPr id="9" name="图片 25"/>
          <p:cNvPicPr>
            <a:picLocks noChangeAspect="1" noChangeArrowheads="1"/>
          </p:cNvPicPr>
          <p:nvPr/>
        </p:nvPicPr>
        <p:blipFill rotWithShape="1">
          <a:blip r:embed="rId3">
            <a:extLst>
              <a:ext uri="{28A0092B-C50C-407E-A947-70E740481C1C}">
                <a14:useLocalDpi xmlns:a14="http://schemas.microsoft.com/office/drawing/2010/main" val="0"/>
              </a:ext>
            </a:extLst>
          </a:blip>
          <a:srcRect b="15565"/>
          <a:stretch/>
        </p:blipFill>
        <p:spPr bwMode="auto">
          <a:xfrm>
            <a:off x="266700" y="1772816"/>
            <a:ext cx="8640960" cy="4451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7830961"/>
      </p:ext>
    </p:extLst>
  </p:cSld>
  <p:clrMapOvr>
    <a:masterClrMapping/>
  </p:clrMapOvr>
  <p:timing>
    <p:tnLst>
      <p:par>
        <p:cTn id="1" dur="indefinite" restart="never" nodeType="tmRoot"/>
      </p:par>
    </p:tnLst>
  </p:timing>
</p:sld>
</file>

<file path=ppt/theme/theme1.xml><?xml version="1.0" encoding="utf-8"?>
<a:theme xmlns:a="http://schemas.openxmlformats.org/drawingml/2006/main" name="平衡">
  <a:themeElements>
    <a:clrScheme name="">
      <a:dk1>
        <a:srgbClr val="000000"/>
      </a:dk1>
      <a:lt1>
        <a:srgbClr val="FFFFFF"/>
      </a:lt1>
      <a:dk2>
        <a:srgbClr val="696464"/>
      </a:dk2>
      <a:lt2>
        <a:srgbClr val="E9E5DC"/>
      </a:lt2>
      <a:accent1>
        <a:srgbClr val="D34817"/>
      </a:accent1>
      <a:accent2>
        <a:srgbClr val="9B2D1F"/>
      </a:accent2>
      <a:accent3>
        <a:srgbClr val="FFFFFF"/>
      </a:accent3>
      <a:accent4>
        <a:srgbClr val="000000"/>
      </a:accent4>
      <a:accent5>
        <a:srgbClr val="E5B1AA"/>
      </a:accent5>
      <a:accent6>
        <a:srgbClr val="8B281B"/>
      </a:accent6>
      <a:hlink>
        <a:srgbClr val="CC9900"/>
      </a:hlink>
      <a:folHlink>
        <a:srgbClr val="96A9A9"/>
      </a:folHlink>
    </a:clrScheme>
    <a:fontScheme name="">
      <a:majorFont>
        <a:latin typeface="Arial"/>
        <a:ea typeface="宋体"/>
        <a:cs typeface=""/>
      </a:majorFont>
      <a:minorFont>
        <a:latin typeface="Arial"/>
        <a:ea typeface="宋体"/>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平衡 1">
        <a:dk1>
          <a:srgbClr val="000000"/>
        </a:dk1>
        <a:lt1>
          <a:srgbClr val="FFFFFF"/>
        </a:lt1>
        <a:dk2>
          <a:srgbClr val="696464"/>
        </a:dk2>
        <a:lt2>
          <a:srgbClr val="E9E5DC"/>
        </a:lt2>
        <a:accent1>
          <a:srgbClr val="D34817"/>
        </a:accent1>
        <a:accent2>
          <a:srgbClr val="9B2D1F"/>
        </a:accent2>
        <a:accent3>
          <a:srgbClr val="FFFFFF"/>
        </a:accent3>
        <a:accent4>
          <a:srgbClr val="000000"/>
        </a:accent4>
        <a:accent5>
          <a:srgbClr val="E6B1AB"/>
        </a:accent5>
        <a:accent6>
          <a:srgbClr val="8C281B"/>
        </a:accent6>
        <a:hlink>
          <a:srgbClr val="CC9900"/>
        </a:hlink>
        <a:folHlink>
          <a:srgbClr val="96A9A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平衡">
  <a:themeElements>
    <a:clrScheme name="">
      <a:dk1>
        <a:srgbClr val="000000"/>
      </a:dk1>
      <a:lt1>
        <a:srgbClr val="FFFFFF"/>
      </a:lt1>
      <a:dk2>
        <a:srgbClr val="696464"/>
      </a:dk2>
      <a:lt2>
        <a:srgbClr val="E9E5DC"/>
      </a:lt2>
      <a:accent1>
        <a:srgbClr val="D34817"/>
      </a:accent1>
      <a:accent2>
        <a:srgbClr val="9B2D1F"/>
      </a:accent2>
      <a:accent3>
        <a:srgbClr val="FFFFFF"/>
      </a:accent3>
      <a:accent4>
        <a:srgbClr val="000000"/>
      </a:accent4>
      <a:accent5>
        <a:srgbClr val="E5B1AA"/>
      </a:accent5>
      <a:accent6>
        <a:srgbClr val="8B281B"/>
      </a:accent6>
      <a:hlink>
        <a:srgbClr val="CC9900"/>
      </a:hlink>
      <a:folHlink>
        <a:srgbClr val="96A9A9"/>
      </a:folHlink>
    </a:clrScheme>
    <a:fontScheme name="">
      <a:majorFont>
        <a:latin typeface="Arial"/>
        <a:ea typeface="宋体"/>
        <a:cs typeface=""/>
      </a:majorFont>
      <a:minorFont>
        <a:latin typeface="Arial"/>
        <a:ea typeface="宋体"/>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平衡 1">
        <a:dk1>
          <a:srgbClr val="000000"/>
        </a:dk1>
        <a:lt1>
          <a:srgbClr val="FFFFFF"/>
        </a:lt1>
        <a:dk2>
          <a:srgbClr val="696464"/>
        </a:dk2>
        <a:lt2>
          <a:srgbClr val="E9E5DC"/>
        </a:lt2>
        <a:accent1>
          <a:srgbClr val="D34817"/>
        </a:accent1>
        <a:accent2>
          <a:srgbClr val="9B2D1F"/>
        </a:accent2>
        <a:accent3>
          <a:srgbClr val="FFFFFF"/>
        </a:accent3>
        <a:accent4>
          <a:srgbClr val="000000"/>
        </a:accent4>
        <a:accent5>
          <a:srgbClr val="E6B1AB"/>
        </a:accent5>
        <a:accent6>
          <a:srgbClr val="8C281B"/>
        </a:accent6>
        <a:hlink>
          <a:srgbClr val="CC9900"/>
        </a:hlink>
        <a:folHlink>
          <a:srgbClr val="96A9A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6_平衡">
  <a:themeElements>
    <a:clrScheme name="">
      <a:dk1>
        <a:srgbClr val="000000"/>
      </a:dk1>
      <a:lt1>
        <a:srgbClr val="FFFFFF"/>
      </a:lt1>
      <a:dk2>
        <a:srgbClr val="696464"/>
      </a:dk2>
      <a:lt2>
        <a:srgbClr val="E9E5DC"/>
      </a:lt2>
      <a:accent1>
        <a:srgbClr val="D34817"/>
      </a:accent1>
      <a:accent2>
        <a:srgbClr val="9B2D1F"/>
      </a:accent2>
      <a:accent3>
        <a:srgbClr val="FFFFFF"/>
      </a:accent3>
      <a:accent4>
        <a:srgbClr val="000000"/>
      </a:accent4>
      <a:accent5>
        <a:srgbClr val="E5B1AA"/>
      </a:accent5>
      <a:accent6>
        <a:srgbClr val="8B281B"/>
      </a:accent6>
      <a:hlink>
        <a:srgbClr val="CC9900"/>
      </a:hlink>
      <a:folHlink>
        <a:srgbClr val="96A9A9"/>
      </a:folHlink>
    </a:clrScheme>
    <a:fontScheme name="">
      <a:majorFont>
        <a:latin typeface="Arial"/>
        <a:ea typeface="宋体"/>
        <a:cs typeface=""/>
      </a:majorFont>
      <a:minorFont>
        <a:latin typeface="Arial"/>
        <a:ea typeface="宋体"/>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6_平衡 1">
        <a:dk1>
          <a:srgbClr val="000000"/>
        </a:dk1>
        <a:lt1>
          <a:srgbClr val="FFFFFF"/>
        </a:lt1>
        <a:dk2>
          <a:srgbClr val="696464"/>
        </a:dk2>
        <a:lt2>
          <a:srgbClr val="E9E5DC"/>
        </a:lt2>
        <a:accent1>
          <a:srgbClr val="D34817"/>
        </a:accent1>
        <a:accent2>
          <a:srgbClr val="9B2D1F"/>
        </a:accent2>
        <a:accent3>
          <a:srgbClr val="FFFFFF"/>
        </a:accent3>
        <a:accent4>
          <a:srgbClr val="000000"/>
        </a:accent4>
        <a:accent5>
          <a:srgbClr val="E6B1AB"/>
        </a:accent5>
        <a:accent6>
          <a:srgbClr val="8C281B"/>
        </a:accent6>
        <a:hlink>
          <a:srgbClr val="CC9900"/>
        </a:hlink>
        <a:folHlink>
          <a:srgbClr val="96A9A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7"/>
      </a:accent6>
      <a:hlink>
        <a:srgbClr val="CCCCFF"/>
      </a:hlink>
      <a:folHlink>
        <a:srgbClr val="B2B2B2"/>
      </a:folHlink>
    </a:clrScheme>
    <a:fontScheme name="Cambria-Calibri">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Equity</Template>
  <TotalTime>2398</TotalTime>
  <Pages>0</Pages>
  <Words>2897</Words>
  <Characters>0</Characters>
  <Application>Microsoft Office PowerPoint</Application>
  <DocSecurity>0</DocSecurity>
  <PresentationFormat>全屏显示(4:3)</PresentationFormat>
  <Lines>0</Lines>
  <Paragraphs>428</Paragraphs>
  <Slides>52</Slides>
  <Notes>8</Notes>
  <HiddenSlides>0</HiddenSlides>
  <MMClips>0</MMClips>
  <ScaleCrop>false</ScaleCrop>
  <HeadingPairs>
    <vt:vector size="8" baseType="variant">
      <vt:variant>
        <vt:lpstr>已用的字体</vt:lpstr>
      </vt:variant>
      <vt:variant>
        <vt:i4>22</vt:i4>
      </vt:variant>
      <vt:variant>
        <vt:lpstr>主题</vt:lpstr>
      </vt:variant>
      <vt:variant>
        <vt:i4>3</vt:i4>
      </vt:variant>
      <vt:variant>
        <vt:lpstr>嵌入 OLE 服务器</vt:lpstr>
      </vt:variant>
      <vt:variant>
        <vt:i4>1</vt:i4>
      </vt:variant>
      <vt:variant>
        <vt:lpstr>幻灯片标题</vt:lpstr>
      </vt:variant>
      <vt:variant>
        <vt:i4>52</vt:i4>
      </vt:variant>
    </vt:vector>
  </HeadingPairs>
  <TitlesOfParts>
    <vt:vector size="78" baseType="lpstr">
      <vt:lpstr>Monotype Sorts</vt:lpstr>
      <vt:lpstr>等线</vt:lpstr>
      <vt:lpstr>黑体</vt:lpstr>
      <vt:lpstr>华文仿宋</vt:lpstr>
      <vt:lpstr>华文行楷</vt:lpstr>
      <vt:lpstr>华文楷体</vt:lpstr>
      <vt:lpstr>华文新魏</vt:lpstr>
      <vt:lpstr>楷体</vt:lpstr>
      <vt:lpstr>楷体_GB2312</vt:lpstr>
      <vt:lpstr>宋体</vt:lpstr>
      <vt:lpstr>幼圆</vt:lpstr>
      <vt:lpstr>Arial</vt:lpstr>
      <vt:lpstr>Arial</vt:lpstr>
      <vt:lpstr>Calibri</vt:lpstr>
      <vt:lpstr>Cambria Math</vt:lpstr>
      <vt:lpstr>Franklin Gothic Book</vt:lpstr>
      <vt:lpstr>Impact</vt:lpstr>
      <vt:lpstr>Perpetua</vt:lpstr>
      <vt:lpstr>Tahoma</vt:lpstr>
      <vt:lpstr>Times New Roman</vt:lpstr>
      <vt:lpstr>Wingdings</vt:lpstr>
      <vt:lpstr>Wingdings 2</vt:lpstr>
      <vt:lpstr>平衡</vt:lpstr>
      <vt:lpstr>1_平衡</vt:lpstr>
      <vt:lpstr>6_平衡</vt:lpstr>
      <vt:lpstr>公式</vt:lpstr>
      <vt:lpstr>PowerPoint 演示文稿</vt:lpstr>
      <vt:lpstr>PowerPoint 演示文稿</vt:lpstr>
      <vt:lpstr>实验室综合管理系统</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（四）课后继续完成实验报告 </vt:lpstr>
      <vt:lpstr>PowerPoint 演示文稿</vt:lpstr>
      <vt:lpstr>PowerPoint 演示文稿</vt:lpstr>
      <vt:lpstr>PowerPoint 演示文稿</vt:lpstr>
      <vt:lpstr>PowerPoint 演示文稿</vt:lpstr>
      <vt:lpstr>课程考核与管理方法</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 </vt:lpstr>
      <vt:lpstr>总不确定度 </vt:lpstr>
      <vt:lpstr>间接测量的不确定度的合成</vt:lpstr>
      <vt:lpstr>测量结果的完整表示</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四、逐差法</vt:lpstr>
      <vt:lpstr>PowerPoint 演示文稿</vt:lpstr>
    </vt:vector>
  </TitlesOfParts>
  <Manager/>
  <Company/>
  <LinksUpToDate>false</LinksUpToDate>
  <CharactersWithSpaces>0</CharactersWithSpaces>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cumt</dc:creator>
  <cp:keywords/>
  <dc:description/>
  <cp:lastModifiedBy>cumt</cp:lastModifiedBy>
  <cp:revision>331</cp:revision>
  <dcterms:created xsi:type="dcterms:W3CDTF">2015-03-09T00:52:17Z</dcterms:created>
  <dcterms:modified xsi:type="dcterms:W3CDTF">2020-09-14T01:11:30Z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2052-10.1.0.5511</vt:lpwstr>
  </property>
</Properties>
</file>